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62" r:id="rId7"/>
    <p:sldId id="263" r:id="rId8"/>
    <p:sldId id="286" r:id="rId9"/>
    <p:sldId id="265" r:id="rId10"/>
    <p:sldId id="296" r:id="rId11"/>
    <p:sldId id="293" r:id="rId12"/>
    <p:sldId id="294" r:id="rId13"/>
    <p:sldId id="288" r:id="rId14"/>
    <p:sldId id="266" r:id="rId15"/>
    <p:sldId id="289" r:id="rId16"/>
    <p:sldId id="267" r:id="rId17"/>
    <p:sldId id="268" r:id="rId18"/>
    <p:sldId id="290" r:id="rId19"/>
    <p:sldId id="270" r:id="rId20"/>
    <p:sldId id="291" r:id="rId21"/>
    <p:sldId id="258" r:id="rId22"/>
    <p:sldId id="273" r:id="rId23"/>
    <p:sldId id="259" r:id="rId24"/>
    <p:sldId id="292" r:id="rId25"/>
    <p:sldId id="261" r:id="rId26"/>
    <p:sldId id="284" r:id="rId27"/>
    <p:sldId id="285" r:id="rId28"/>
    <p:sldId id="278" r:id="rId29"/>
  </p:sldIdLst>
  <p:sldSz cx="9144000" cy="6858000" type="screen4x3"/>
  <p:notesSz cx="9144000" cy="6858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3D5040-4BF1-4135-8DE9-742AB5CE3157}" v="19" dt="2022-04-06T08:25:40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60"/>
  </p:normalViewPr>
  <p:slideViewPr>
    <p:cSldViewPr snapToObjects="1">
      <p:cViewPr varScale="1">
        <p:scale>
          <a:sx n="62" d="100"/>
          <a:sy n="62" d="100"/>
        </p:scale>
        <p:origin x="1396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1868" y="5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Liljeström" userId="2d607864-c60c-4531-896e-6bb04731e665" providerId="ADAL" clId="{E63D5040-4BF1-4135-8DE9-742AB5CE3157}"/>
    <pc:docChg chg="custSel addSld modSld">
      <pc:chgData name="Emma Liljeström" userId="2d607864-c60c-4531-896e-6bb04731e665" providerId="ADAL" clId="{E63D5040-4BF1-4135-8DE9-742AB5CE3157}" dt="2022-04-06T08:25:40.029" v="88" actId="14100"/>
      <pc:docMkLst>
        <pc:docMk/>
      </pc:docMkLst>
      <pc:sldChg chg="modSp mod">
        <pc:chgData name="Emma Liljeström" userId="2d607864-c60c-4531-896e-6bb04731e665" providerId="ADAL" clId="{E63D5040-4BF1-4135-8DE9-742AB5CE3157}" dt="2022-04-06T08:17:24.364" v="23" actId="20577"/>
        <pc:sldMkLst>
          <pc:docMk/>
          <pc:sldMk cId="0" sldId="257"/>
        </pc:sldMkLst>
        <pc:spChg chg="mod">
          <ac:chgData name="Emma Liljeström" userId="2d607864-c60c-4531-896e-6bb04731e665" providerId="ADAL" clId="{E63D5040-4BF1-4135-8DE9-742AB5CE3157}" dt="2022-04-06T08:17:24.364" v="23" actId="20577"/>
          <ac:spMkLst>
            <pc:docMk/>
            <pc:sldMk cId="0" sldId="257"/>
            <ac:spMk id="14339" creationId="{00000000-0000-0000-0000-000000000000}"/>
          </ac:spMkLst>
        </pc:spChg>
      </pc:sldChg>
      <pc:sldChg chg="modSp">
        <pc:chgData name="Emma Liljeström" userId="2d607864-c60c-4531-896e-6bb04731e665" providerId="ADAL" clId="{E63D5040-4BF1-4135-8DE9-742AB5CE3157}" dt="2022-04-06T08:22:31.178" v="77" actId="404"/>
        <pc:sldMkLst>
          <pc:docMk/>
          <pc:sldMk cId="0" sldId="258"/>
        </pc:sldMkLst>
        <pc:graphicFrameChg chg="mod">
          <ac:chgData name="Emma Liljeström" userId="2d607864-c60c-4531-896e-6bb04731e665" providerId="ADAL" clId="{E63D5040-4BF1-4135-8DE9-742AB5CE3157}" dt="2022-04-06T08:22:31.178" v="77" actId="404"/>
          <ac:graphicFrameMkLst>
            <pc:docMk/>
            <pc:sldMk cId="0" sldId="258"/>
            <ac:graphicFrameMk id="5" creationId="{00000000-0008-0000-1200-000002000000}"/>
          </ac:graphicFrameMkLst>
        </pc:graphicFrameChg>
      </pc:sldChg>
      <pc:sldChg chg="modSp mod">
        <pc:chgData name="Emma Liljeström" userId="2d607864-c60c-4531-896e-6bb04731e665" providerId="ADAL" clId="{E63D5040-4BF1-4135-8DE9-742AB5CE3157}" dt="2022-04-06T08:18:08.547" v="48" actId="2165"/>
        <pc:sldMkLst>
          <pc:docMk/>
          <pc:sldMk cId="0" sldId="262"/>
        </pc:sldMkLst>
        <pc:spChg chg="mod">
          <ac:chgData name="Emma Liljeström" userId="2d607864-c60c-4531-896e-6bb04731e665" providerId="ADAL" clId="{E63D5040-4BF1-4135-8DE9-742AB5CE3157}" dt="2022-04-06T08:17:59.581" v="46" actId="14100"/>
          <ac:spMkLst>
            <pc:docMk/>
            <pc:sldMk cId="0" sldId="262"/>
            <ac:spMk id="2" creationId="{BDE793D6-E936-40AA-89D1-7EF995E35D43}"/>
          </ac:spMkLst>
        </pc:spChg>
        <pc:graphicFrameChg chg="mod modGraphic">
          <ac:chgData name="Emma Liljeström" userId="2d607864-c60c-4531-896e-6bb04731e665" providerId="ADAL" clId="{E63D5040-4BF1-4135-8DE9-742AB5CE3157}" dt="2022-04-06T08:18:08.547" v="48" actId="2165"/>
          <ac:graphicFrameMkLst>
            <pc:docMk/>
            <pc:sldMk cId="0" sldId="262"/>
            <ac:graphicFrameMk id="3" creationId="{C1FDF3CD-FB41-4A6C-8EE2-AF2C8F0BB132}"/>
          </ac:graphicFrameMkLst>
        </pc:graphicFrameChg>
      </pc:sldChg>
      <pc:sldChg chg="addSp delSp modSp mod">
        <pc:chgData name="Emma Liljeström" userId="2d607864-c60c-4531-896e-6bb04731e665" providerId="ADAL" clId="{E63D5040-4BF1-4135-8DE9-742AB5CE3157}" dt="2022-04-06T08:19:00.845" v="56" actId="1076"/>
        <pc:sldMkLst>
          <pc:docMk/>
          <pc:sldMk cId="0" sldId="263"/>
        </pc:sldMkLst>
        <pc:spChg chg="mod">
          <ac:chgData name="Emma Liljeström" userId="2d607864-c60c-4531-896e-6bb04731e665" providerId="ADAL" clId="{E63D5040-4BF1-4135-8DE9-742AB5CE3157}" dt="2022-04-06T08:18:29.081" v="49" actId="20577"/>
          <ac:spMkLst>
            <pc:docMk/>
            <pc:sldMk cId="0" sldId="263"/>
            <ac:spMk id="2" creationId="{CA456D60-E1CB-4D63-BED9-FDB443C542CA}"/>
          </ac:spMkLst>
        </pc:spChg>
        <pc:graphicFrameChg chg="del">
          <ac:chgData name="Emma Liljeström" userId="2d607864-c60c-4531-896e-6bb04731e665" providerId="ADAL" clId="{E63D5040-4BF1-4135-8DE9-742AB5CE3157}" dt="2022-04-06T08:18:45.796" v="50" actId="478"/>
          <ac:graphicFrameMkLst>
            <pc:docMk/>
            <pc:sldMk cId="0" sldId="263"/>
            <ac:graphicFrameMk id="5" creationId="{540A3B7F-4390-44BD-A40D-0D28D69FC978}"/>
          </ac:graphicFrameMkLst>
        </pc:graphicFrameChg>
        <pc:graphicFrameChg chg="add mod">
          <ac:chgData name="Emma Liljeström" userId="2d607864-c60c-4531-896e-6bb04731e665" providerId="ADAL" clId="{E63D5040-4BF1-4135-8DE9-742AB5CE3157}" dt="2022-04-06T08:19:00.845" v="56" actId="1076"/>
          <ac:graphicFrameMkLst>
            <pc:docMk/>
            <pc:sldMk cId="0" sldId="263"/>
            <ac:graphicFrameMk id="6" creationId="{00000000-0008-0000-0000-000002000000}"/>
          </ac:graphicFrameMkLst>
        </pc:graphicFrameChg>
      </pc:sldChg>
      <pc:sldChg chg="addSp delSp modSp mod">
        <pc:chgData name="Emma Liljeström" userId="2d607864-c60c-4531-896e-6bb04731e665" providerId="ADAL" clId="{E63D5040-4BF1-4135-8DE9-742AB5CE3157}" dt="2022-04-06T08:25:40.029" v="88" actId="14100"/>
        <pc:sldMkLst>
          <pc:docMk/>
          <pc:sldMk cId="1039988082" sldId="291"/>
        </pc:sldMkLst>
        <pc:spChg chg="mod">
          <ac:chgData name="Emma Liljeström" userId="2d607864-c60c-4531-896e-6bb04731e665" providerId="ADAL" clId="{E63D5040-4BF1-4135-8DE9-742AB5CE3157}" dt="2022-04-06T08:25:40.029" v="88" actId="14100"/>
          <ac:spMkLst>
            <pc:docMk/>
            <pc:sldMk cId="1039988082" sldId="291"/>
            <ac:spMk id="5" creationId="{D96A3700-B992-461C-8139-9E4D20AB4263}"/>
          </ac:spMkLst>
        </pc:spChg>
        <pc:graphicFrameChg chg="del">
          <ac:chgData name="Emma Liljeström" userId="2d607864-c60c-4531-896e-6bb04731e665" providerId="ADAL" clId="{E63D5040-4BF1-4135-8DE9-742AB5CE3157}" dt="2022-04-06T08:21:37.030" v="68" actId="478"/>
          <ac:graphicFrameMkLst>
            <pc:docMk/>
            <pc:sldMk cId="1039988082" sldId="291"/>
            <ac:graphicFrameMk id="3" creationId="{C3B0B134-3C06-49B0-97DB-34ACABD748E8}"/>
          </ac:graphicFrameMkLst>
        </pc:graphicFrameChg>
        <pc:graphicFrameChg chg="add del mod modGraphic">
          <ac:chgData name="Emma Liljeström" userId="2d607864-c60c-4531-896e-6bb04731e665" providerId="ADAL" clId="{E63D5040-4BF1-4135-8DE9-742AB5CE3157}" dt="2022-04-06T08:22:05.851" v="72" actId="478"/>
          <ac:graphicFrameMkLst>
            <pc:docMk/>
            <pc:sldMk cId="1039988082" sldId="291"/>
            <ac:graphicFrameMk id="4" creationId="{B98EEAD3-13CF-45BA-8A82-9449624E75AD}"/>
          </ac:graphicFrameMkLst>
        </pc:graphicFrameChg>
        <pc:picChg chg="add del mod">
          <ac:chgData name="Emma Liljeström" userId="2d607864-c60c-4531-896e-6bb04731e665" providerId="ADAL" clId="{E63D5040-4BF1-4135-8DE9-742AB5CE3157}" dt="2022-04-06T08:23:52.113" v="80" actId="478"/>
          <ac:picMkLst>
            <pc:docMk/>
            <pc:sldMk cId="1039988082" sldId="291"/>
            <ac:picMk id="6" creationId="{0FBD3D87-254C-4E44-A9E7-7C5F104AC82A}"/>
          </ac:picMkLst>
        </pc:picChg>
        <pc:picChg chg="add del mod">
          <ac:chgData name="Emma Liljeström" userId="2d607864-c60c-4531-896e-6bb04731e665" providerId="ADAL" clId="{E63D5040-4BF1-4135-8DE9-742AB5CE3157}" dt="2022-04-06T08:24:38.781" v="83" actId="478"/>
          <ac:picMkLst>
            <pc:docMk/>
            <pc:sldMk cId="1039988082" sldId="291"/>
            <ac:picMk id="7" creationId="{41066190-CACF-4B44-899B-F11F9E9F8B9A}"/>
          </ac:picMkLst>
        </pc:picChg>
        <pc:picChg chg="add mod">
          <ac:chgData name="Emma Liljeström" userId="2d607864-c60c-4531-896e-6bb04731e665" providerId="ADAL" clId="{E63D5040-4BF1-4135-8DE9-742AB5CE3157}" dt="2022-04-06T08:25:37.389" v="87" actId="1076"/>
          <ac:picMkLst>
            <pc:docMk/>
            <pc:sldMk cId="1039988082" sldId="291"/>
            <ac:picMk id="9" creationId="{3F900CA5-FC01-48A9-882E-18EB5FD2C839}"/>
          </ac:picMkLst>
        </pc:picChg>
      </pc:sldChg>
      <pc:sldChg chg="addSp delSp modSp add mod">
        <pc:chgData name="Emma Liljeström" userId="2d607864-c60c-4531-896e-6bb04731e665" providerId="ADAL" clId="{E63D5040-4BF1-4135-8DE9-742AB5CE3157}" dt="2022-04-06T08:20:40.997" v="61" actId="14100"/>
        <pc:sldMkLst>
          <pc:docMk/>
          <pc:sldMk cId="3148135951" sldId="293"/>
        </pc:sldMkLst>
        <pc:graphicFrameChg chg="del">
          <ac:chgData name="Emma Liljeström" userId="2d607864-c60c-4531-896e-6bb04731e665" providerId="ADAL" clId="{E63D5040-4BF1-4135-8DE9-742AB5CE3157}" dt="2022-04-06T08:20:34.727" v="58" actId="478"/>
          <ac:graphicFrameMkLst>
            <pc:docMk/>
            <pc:sldMk cId="3148135951" sldId="293"/>
            <ac:graphicFrameMk id="5" creationId="{00000000-0008-0000-0900-000003000000}"/>
          </ac:graphicFrameMkLst>
        </pc:graphicFrameChg>
        <pc:graphicFrameChg chg="add mod">
          <ac:chgData name="Emma Liljeström" userId="2d607864-c60c-4531-896e-6bb04731e665" providerId="ADAL" clId="{E63D5040-4BF1-4135-8DE9-742AB5CE3157}" dt="2022-04-06T08:20:40.997" v="61" actId="14100"/>
          <ac:graphicFrameMkLst>
            <pc:docMk/>
            <pc:sldMk cId="3148135951" sldId="293"/>
            <ac:graphicFrameMk id="6" creationId="{00000000-0008-0000-0900-000003000000}"/>
          </ac:graphicFrameMkLst>
        </pc:graphicFrameChg>
      </pc:sldChg>
      <pc:sldChg chg="addSp delSp modSp add mod">
        <pc:chgData name="Emma Liljeström" userId="2d607864-c60c-4531-896e-6bb04731e665" providerId="ADAL" clId="{E63D5040-4BF1-4135-8DE9-742AB5CE3157}" dt="2022-04-06T08:20:56.996" v="65" actId="14100"/>
        <pc:sldMkLst>
          <pc:docMk/>
          <pc:sldMk cId="76846799" sldId="294"/>
        </pc:sldMkLst>
        <pc:graphicFrameChg chg="del">
          <ac:chgData name="Emma Liljeström" userId="2d607864-c60c-4531-896e-6bb04731e665" providerId="ADAL" clId="{E63D5040-4BF1-4135-8DE9-742AB5CE3157}" dt="2022-04-06T08:20:45.503" v="62" actId="478"/>
          <ac:graphicFrameMkLst>
            <pc:docMk/>
            <pc:sldMk cId="76846799" sldId="294"/>
            <ac:graphicFrameMk id="5" creationId="{00000000-0008-0000-0900-000004000000}"/>
          </ac:graphicFrameMkLst>
        </pc:graphicFrameChg>
        <pc:graphicFrameChg chg="add mod">
          <ac:chgData name="Emma Liljeström" userId="2d607864-c60c-4531-896e-6bb04731e665" providerId="ADAL" clId="{E63D5040-4BF1-4135-8DE9-742AB5CE3157}" dt="2022-04-06T08:20:56.996" v="65" actId="14100"/>
          <ac:graphicFrameMkLst>
            <pc:docMk/>
            <pc:sldMk cId="76846799" sldId="294"/>
            <ac:graphicFrameMk id="6" creationId="{00000000-0008-0000-0900-000004000000}"/>
          </ac:graphicFrameMkLst>
        </pc:graphicFrameChg>
      </pc:sldChg>
      <pc:sldChg chg="add">
        <pc:chgData name="Emma Liljeström" userId="2d607864-c60c-4531-896e-6bb04731e665" providerId="ADAL" clId="{E63D5040-4BF1-4135-8DE9-742AB5CE3157}" dt="2022-04-06T08:19:32.945" v="57"/>
        <pc:sldMkLst>
          <pc:docMk/>
          <pc:sldMk cId="3280972986" sldId="29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sitowise-my.sharepoint.com/personal/emma_liljestrom_sitowise_com/Documents/CO2-raportti%202022/Erikoisosia%20raportteihin%202022/Joensuu_kuluttajien%20s&#228;hk&#246;nkulutus_KUVA_2402202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emma.liljestrom\Desktop\CO2-ohjelma\KAAVIOT.xlsm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emma.liljestrom\Desktop\CO2-ohjelma\KAAVIOT.xlsm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emma.liljestrom\Desktop\CO2-ohjelma\KAAVIOT.xlsm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ma.liljestrom\Desktop\CO2-ohjelma\KAAVIOT.xlsm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ma.liljestrom\Desktop\CO2-ohjelma\KAAVIOT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mma.liljestrom\Desktop\CO2-ohjelma\KAAVIOT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sitowise-my.sharepoint.com/personal/emma_liljestrom_sitowise_com/Documents/CO2-raportti%202022/Teollisuuslaskennat/Joensuu/DATATIEDOSTOON_Joensuu_teollisuus_2020_180220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sitowise-my.sharepoint.com/personal/emma_liljestrom_sitowise_com/Documents/CO2-raportti%202022/Teollisuuslaskennat/Joensuu/DATATIEDOSTOON_Joensuu_teollisuus_2020_1802202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emma.liljestrom\Desktop\CO2-ohjelma\KAAVIOT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ma.liljestrom\Desktop\CO2-ohjelma\KAAVIOT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emma.liljestrom\Desktop\CO2-ohjelma\KAAVIOT.xlsm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emma.liljestrom\Desktop\CO2-ohjelma\KAAVIOT.xlsm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ma.liljestrom\Desktop\CO2-ohjelma\KAAVIO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Taul1!$D$10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DA9694"/>
            </a:solidFill>
          </c:spPr>
          <c:invertIfNegative val="0"/>
          <c:cat>
            <c:strRef>
              <c:f>Taul1!$C$11</c:f>
              <c:strCache>
                <c:ptCount val="1"/>
                <c:pt idx="0">
                  <c:v>Kuluttajien sähkönkulutus</c:v>
                </c:pt>
              </c:strCache>
            </c:strRef>
          </c:cat>
          <c:val>
            <c:numRef>
              <c:f>Taul1!$D$11</c:f>
              <c:numCache>
                <c:formatCode>0.0</c:formatCode>
                <c:ptCount val="1"/>
                <c:pt idx="0">
                  <c:v>78.629038947621652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A-4C3F-A845-F4C2F83530D1}"/>
            </c:ext>
          </c:extLst>
        </c:ser>
        <c:ser>
          <c:idx val="1"/>
          <c:order val="1"/>
          <c:tx>
            <c:strRef>
              <c:f>Taul1!$E$10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C4BD97"/>
            </a:solidFill>
          </c:spPr>
          <c:invertIfNegative val="0"/>
          <c:cat>
            <c:strRef>
              <c:f>Taul1!$C$11</c:f>
              <c:strCache>
                <c:ptCount val="1"/>
                <c:pt idx="0">
                  <c:v>Kuluttajien sähkönkulutus</c:v>
                </c:pt>
              </c:strCache>
            </c:strRef>
          </c:cat>
          <c:val>
            <c:numRef>
              <c:f>Taul1!$E$11</c:f>
              <c:numCache>
                <c:formatCode>0.0</c:formatCode>
                <c:ptCount val="1"/>
                <c:pt idx="0">
                  <c:v>65.228915891910162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EA-4C3F-A845-F4C2F83530D1}"/>
            </c:ext>
          </c:extLst>
        </c:ser>
        <c:ser>
          <c:idx val="2"/>
          <c:order val="2"/>
          <c:tx>
            <c:strRef>
              <c:f>Taul1!$F$10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AE5D"/>
            </a:solidFill>
          </c:spPr>
          <c:invertIfNegative val="0"/>
          <c:cat>
            <c:strRef>
              <c:f>Taul1!$C$11</c:f>
              <c:strCache>
                <c:ptCount val="1"/>
                <c:pt idx="0">
                  <c:v>Kuluttajien sähkönkulutus</c:v>
                </c:pt>
              </c:strCache>
            </c:strRef>
          </c:cat>
          <c:val>
            <c:numRef>
              <c:f>Taul1!$F$11</c:f>
              <c:numCache>
                <c:formatCode>0.0</c:formatCode>
                <c:ptCount val="1"/>
                <c:pt idx="0">
                  <c:v>82.718228591350439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EA-4C3F-A845-F4C2F83530D1}"/>
            </c:ext>
          </c:extLst>
        </c:ser>
        <c:ser>
          <c:idx val="3"/>
          <c:order val="3"/>
          <c:tx>
            <c:strRef>
              <c:f>Taul1!$G$10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A2D668"/>
            </a:solidFill>
          </c:spPr>
          <c:invertIfNegative val="0"/>
          <c:cat>
            <c:strRef>
              <c:f>Taul1!$C$11</c:f>
              <c:strCache>
                <c:ptCount val="1"/>
                <c:pt idx="0">
                  <c:v>Kuluttajien sähkönkulutus</c:v>
                </c:pt>
              </c:strCache>
            </c:strRef>
          </c:cat>
          <c:val>
            <c:numRef>
              <c:f>Taul1!$G$11</c:f>
              <c:numCache>
                <c:formatCode>0.0</c:formatCode>
                <c:ptCount val="1"/>
                <c:pt idx="0">
                  <c:v>67.23980502661847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EA-4C3F-A845-F4C2F83530D1}"/>
            </c:ext>
          </c:extLst>
        </c:ser>
        <c:ser>
          <c:idx val="4"/>
          <c:order val="4"/>
          <c:tx>
            <c:strRef>
              <c:f>Taul1!$H$10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D54F"/>
            </a:solidFill>
          </c:spPr>
          <c:invertIfNegative val="0"/>
          <c:cat>
            <c:strRef>
              <c:f>Taul1!$C$11</c:f>
              <c:strCache>
                <c:ptCount val="1"/>
                <c:pt idx="0">
                  <c:v>Kuluttajien sähkönkulutus</c:v>
                </c:pt>
              </c:strCache>
            </c:strRef>
          </c:cat>
          <c:val>
            <c:numRef>
              <c:f>Taul1!$H$11</c:f>
              <c:numCache>
                <c:formatCode>0.0</c:formatCode>
                <c:ptCount val="1"/>
                <c:pt idx="0">
                  <c:v>42.751961839783334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EA-4C3F-A845-F4C2F83530D1}"/>
            </c:ext>
          </c:extLst>
        </c:ser>
        <c:ser>
          <c:idx val="5"/>
          <c:order val="5"/>
          <c:tx>
            <c:strRef>
              <c:f>Taul1!$I$10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cat>
            <c:strRef>
              <c:f>Taul1!$C$11</c:f>
              <c:strCache>
                <c:ptCount val="1"/>
                <c:pt idx="0">
                  <c:v>Kuluttajien sähkönkulutus</c:v>
                </c:pt>
              </c:strCache>
            </c:strRef>
          </c:cat>
          <c:val>
            <c:numRef>
              <c:f>Taul1!$I$11</c:f>
              <c:numCache>
                <c:formatCode>0.0</c:formatCode>
                <c:ptCount val="1"/>
                <c:pt idx="0">
                  <c:v>53.500509261791727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EA-4C3F-A845-F4C2F83530D1}"/>
            </c:ext>
          </c:extLst>
        </c:ser>
        <c:ser>
          <c:idx val="6"/>
          <c:order val="6"/>
          <c:tx>
            <c:strRef>
              <c:f>Taul1!$J$10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CDDC"/>
            </a:solidFill>
          </c:spPr>
          <c:invertIfNegative val="0"/>
          <c:cat>
            <c:strRef>
              <c:f>Taul1!$C$11</c:f>
              <c:strCache>
                <c:ptCount val="1"/>
                <c:pt idx="0">
                  <c:v>Kuluttajien sähkönkulutus</c:v>
                </c:pt>
              </c:strCache>
            </c:strRef>
          </c:cat>
          <c:val>
            <c:numRef>
              <c:f>Taul1!$J$11</c:f>
              <c:numCache>
                <c:formatCode>0.0</c:formatCode>
                <c:ptCount val="1"/>
                <c:pt idx="0">
                  <c:v>42.973296333708483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EA-4C3F-A845-F4C2F83530D1}"/>
            </c:ext>
          </c:extLst>
        </c:ser>
        <c:ser>
          <c:idx val="7"/>
          <c:order val="7"/>
          <c:tx>
            <c:strRef>
              <c:f>Taul1!$K$10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B1A0C7"/>
            </a:solidFill>
          </c:spPr>
          <c:invertIfNegative val="0"/>
          <c:cat>
            <c:strRef>
              <c:f>Taul1!$C$11</c:f>
              <c:strCache>
                <c:ptCount val="1"/>
                <c:pt idx="0">
                  <c:v>Kuluttajien sähkönkulutus</c:v>
                </c:pt>
              </c:strCache>
            </c:strRef>
          </c:cat>
          <c:val>
            <c:numRef>
              <c:f>Taul1!$K$11</c:f>
              <c:numCache>
                <c:formatCode>0.0</c:formatCode>
                <c:ptCount val="1"/>
                <c:pt idx="0">
                  <c:v>32.566016030321983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EA-4C3F-A845-F4C2F83530D1}"/>
            </c:ext>
          </c:extLst>
        </c:ser>
        <c:ser>
          <c:idx val="8"/>
          <c:order val="8"/>
          <c:tx>
            <c:strRef>
              <c:f>Taul1!$L$10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79A6"/>
            </a:solidFill>
          </c:spPr>
          <c:invertIfNegative val="0"/>
          <c:cat>
            <c:strRef>
              <c:f>Taul1!$C$11</c:f>
              <c:strCache>
                <c:ptCount val="1"/>
                <c:pt idx="0">
                  <c:v>Kuluttajien sähkönkulutus</c:v>
                </c:pt>
              </c:strCache>
            </c:strRef>
          </c:cat>
          <c:val>
            <c:numRef>
              <c:f>Taul1!$L$11</c:f>
              <c:numCache>
                <c:formatCode>0.0</c:formatCode>
                <c:ptCount val="1"/>
                <c:pt idx="0">
                  <c:v>34.188824778194537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EA-4C3F-A845-F4C2F83530D1}"/>
            </c:ext>
          </c:extLst>
        </c:ser>
        <c:ser>
          <c:idx val="9"/>
          <c:order val="9"/>
          <c:tx>
            <c:strRef>
              <c:f>Taul1!$M$10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B1A50B"/>
            </a:solidFill>
          </c:spPr>
          <c:invertIfNegative val="0"/>
          <c:cat>
            <c:strRef>
              <c:f>Taul1!$C$11</c:f>
              <c:strCache>
                <c:ptCount val="1"/>
                <c:pt idx="0">
                  <c:v>Kuluttajien sähkönkulutus</c:v>
                </c:pt>
              </c:strCache>
            </c:strRef>
          </c:cat>
          <c:val>
            <c:numRef>
              <c:f>Taul1!$M$11</c:f>
              <c:numCache>
                <c:formatCode>0.0</c:formatCode>
                <c:ptCount val="1"/>
                <c:pt idx="0">
                  <c:v>28.747213315756987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CEA-4C3F-A845-F4C2F83530D1}"/>
            </c:ext>
          </c:extLst>
        </c:ser>
        <c:ser>
          <c:idx val="10"/>
          <c:order val="10"/>
          <c:tx>
            <c:strRef>
              <c:f>Taul1!$N$10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6B9D5"/>
            </a:solidFill>
          </c:spPr>
          <c:invertIfNegative val="0"/>
          <c:cat>
            <c:strRef>
              <c:f>Taul1!$C$11</c:f>
              <c:strCache>
                <c:ptCount val="1"/>
                <c:pt idx="0">
                  <c:v>Kuluttajien sähkönkulutus</c:v>
                </c:pt>
              </c:strCache>
            </c:strRef>
          </c:cat>
          <c:val>
            <c:numRef>
              <c:f>Taul1!$N$11</c:f>
              <c:numCache>
                <c:formatCode>0.0</c:formatCode>
                <c:ptCount val="1"/>
                <c:pt idx="0">
                  <c:v>33.876219558506442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CEA-4C3F-A845-F4C2F83530D1}"/>
            </c:ext>
          </c:extLst>
        </c:ser>
        <c:ser>
          <c:idx val="11"/>
          <c:order val="11"/>
          <c:tx>
            <c:strRef>
              <c:f>Taul1!$O$10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D7C49"/>
            </a:solidFill>
          </c:spPr>
          <c:invertIfNegative val="0"/>
          <c:cat>
            <c:strRef>
              <c:f>Taul1!$C$11</c:f>
              <c:strCache>
                <c:ptCount val="1"/>
                <c:pt idx="0">
                  <c:v>Kuluttajien sähkönkulutus</c:v>
                </c:pt>
              </c:strCache>
            </c:strRef>
          </c:cat>
          <c:val>
            <c:numRef>
              <c:f>Taul1!$O$11</c:f>
              <c:numCache>
                <c:formatCode>0.0</c:formatCode>
                <c:ptCount val="1"/>
                <c:pt idx="0">
                  <c:v>27.351396438460139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CEA-4C3F-A845-F4C2F83530D1}"/>
            </c:ext>
          </c:extLst>
        </c:ser>
        <c:ser>
          <c:idx val="12"/>
          <c:order val="12"/>
          <c:tx>
            <c:strRef>
              <c:f>Taul1!$P$10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DBCA7"/>
            </a:solidFill>
          </c:spPr>
          <c:invertIfNegative val="0"/>
          <c:cat>
            <c:strRef>
              <c:f>Taul1!$C$11</c:f>
              <c:strCache>
                <c:ptCount val="1"/>
                <c:pt idx="0">
                  <c:v>Kuluttajien sähkönkulutus</c:v>
                </c:pt>
              </c:strCache>
            </c:strRef>
          </c:cat>
          <c:val>
            <c:numRef>
              <c:f>Taul1!$P$11</c:f>
              <c:numCache>
                <c:formatCode>0.0</c:formatCode>
                <c:ptCount val="1"/>
                <c:pt idx="0">
                  <c:v>23.339929464683543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CEA-4C3F-A845-F4C2F83530D1}"/>
            </c:ext>
          </c:extLst>
        </c:ser>
        <c:ser>
          <c:idx val="13"/>
          <c:order val="13"/>
          <c:tx>
            <c:strRef>
              <c:f>Taul1!$Q$10</c:f>
              <c:strCache>
                <c:ptCount val="1"/>
                <c:pt idx="0">
                  <c:v>2021*</c:v>
                </c:pt>
              </c:strCache>
            </c:strRef>
          </c:tx>
          <c:spPr>
            <a:solidFill>
              <a:srgbClr val="FAC090"/>
            </a:solidFill>
          </c:spPr>
          <c:invertIfNegative val="0"/>
          <c:cat>
            <c:strRef>
              <c:f>Taul1!$C$11</c:f>
              <c:strCache>
                <c:ptCount val="1"/>
                <c:pt idx="0">
                  <c:v>Kuluttajien sähkönkulutus</c:v>
                </c:pt>
              </c:strCache>
            </c:strRef>
          </c:cat>
          <c:val>
            <c:numRef>
              <c:f>Taul1!$Q$11</c:f>
              <c:numCache>
                <c:formatCode>0.0</c:formatCode>
                <c:ptCount val="1"/>
                <c:pt idx="0">
                  <c:v>20.985628851798818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CEA-4C3F-A845-F4C2F8353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920960"/>
        <c:axId val="190935040"/>
      </c:barChart>
      <c:catAx>
        <c:axId val="19092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0935040"/>
        <c:crosses val="autoZero"/>
        <c:auto val="1"/>
        <c:lblAlgn val="ctr"/>
        <c:lblOffset val="100"/>
        <c:noMultiLvlLbl val="0"/>
      </c:catAx>
      <c:valAx>
        <c:axId val="190935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/>
                  <a:t>kt CO</a:t>
                </a:r>
                <a:r>
                  <a:rPr lang="fi-FI" baseline="-25000"/>
                  <a:t>2</a:t>
                </a:r>
                <a:r>
                  <a:rPr lang="fi-FI"/>
                  <a:t>-ekv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909209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7394836998112"/>
          <c:y val="2.3606577873654725E-2"/>
          <c:w val="0.87885005814596562"/>
          <c:h val="0.2608695652173913"/>
        </c:manualLayout>
      </c:layout>
      <c:barChart>
        <c:barDir val="col"/>
        <c:grouping val="clustered"/>
        <c:varyColors val="0"/>
        <c:ser>
          <c:idx val="12"/>
          <c:order val="0"/>
          <c:tx>
            <c:v> 2007</c:v>
          </c:tx>
          <c:spPr>
            <a:solidFill>
              <a:srgbClr val="DA9694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([2]Lähtödata!$AX$652,[2]Lähtödata!$AX$653,[2]Lähtödata!$AX$654,[2]Lähtödata!$AX$656,[2]Lähtödata!$AX$657,[2]Lähtödata!$AX$659,[2]Lähtödata!$AX$660,[2]Lähtödata!$AX$661)</c:f>
              <c:numCache>
                <c:formatCode>0.0</c:formatCode>
                <c:ptCount val="8"/>
                <c:pt idx="0">
                  <c:v>78.629038947621652</c:v>
                </c:pt>
                <c:pt idx="1">
                  <c:v>40.231673863838196</c:v>
                </c:pt>
                <c:pt idx="2">
                  <c:v>0.39330051095589252</c:v>
                </c:pt>
                <c:pt idx="3">
                  <c:v>114.60492565711918</c:v>
                </c:pt>
                <c:pt idx="4">
                  <c:v>46.380811247867591</c:v>
                </c:pt>
                <c:pt idx="5">
                  <c:v>128.70873404409937</c:v>
                </c:pt>
                <c:pt idx="6">
                  <c:v>23.005307654932729</c:v>
                </c:pt>
                <c:pt idx="7">
                  <c:v>14.023087712569609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A-416A-8251-10532EA88286}"/>
            </c:ext>
          </c:extLst>
        </c:ser>
        <c:ser>
          <c:idx val="1"/>
          <c:order val="1"/>
          <c:tx>
            <c:v> 2009</c:v>
          </c:tx>
          <c:spPr>
            <a:solidFill>
              <a:srgbClr val="C4BD97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([2]Lähtödata!$AX$704,[2]Lähtödata!$AX$705,[2]Lähtödata!$AX$706,[2]Lähtödata!$AX$708,[2]Lähtödata!$AX$709,[2]Lähtödata!$AX$711,[2]Lähtödata!$AX$712,[2]Lähtödata!$AX$713)</c:f>
              <c:numCache>
                <c:formatCode>0.0</c:formatCode>
                <c:ptCount val="8"/>
                <c:pt idx="0">
                  <c:v>65.228915891910162</c:v>
                </c:pt>
                <c:pt idx="1">
                  <c:v>38.845012647210631</c:v>
                </c:pt>
                <c:pt idx="2">
                  <c:v>0.46346693355168628</c:v>
                </c:pt>
                <c:pt idx="3">
                  <c:v>102.83670210711111</c:v>
                </c:pt>
                <c:pt idx="4">
                  <c:v>48.565962499217676</c:v>
                </c:pt>
                <c:pt idx="5">
                  <c:v>117.05786848573997</c:v>
                </c:pt>
                <c:pt idx="6">
                  <c:v>21.949642052343854</c:v>
                </c:pt>
                <c:pt idx="7">
                  <c:v>17.679183523069032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0A-416A-8251-10532EA88286}"/>
            </c:ext>
          </c:extLst>
        </c:ser>
        <c:ser>
          <c:idx val="10"/>
          <c:order val="2"/>
          <c:tx>
            <c:v> 2010</c:v>
          </c:tx>
          <c:spPr>
            <a:solidFill>
              <a:srgbClr val="FFAE5D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([2]Lähtödata!$AX$717,[2]Lähtödata!$AX$718,[2]Lähtödata!$AX$719,[2]Lähtödata!$AX$721,[2]Lähtödata!$AX$722,[2]Lähtödata!$AX$724,[2]Lähtödata!$AX$725,[2]Lähtödata!$AX$726)</c:f>
              <c:numCache>
                <c:formatCode>0.0</c:formatCode>
                <c:ptCount val="8"/>
                <c:pt idx="0">
                  <c:v>82.718228591350439</c:v>
                </c:pt>
                <c:pt idx="1">
                  <c:v>50.931326922621778</c:v>
                </c:pt>
                <c:pt idx="2">
                  <c:v>0.63751348835260058</c:v>
                </c:pt>
                <c:pt idx="3">
                  <c:v>114.41332720783721</c:v>
                </c:pt>
                <c:pt idx="4">
                  <c:v>53.923972417225698</c:v>
                </c:pt>
                <c:pt idx="5">
                  <c:v>120.68832240838779</c:v>
                </c:pt>
                <c:pt idx="6">
                  <c:v>22.633708487444203</c:v>
                </c:pt>
                <c:pt idx="7">
                  <c:v>18.795131172831042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0A-416A-8251-10532EA88286}"/>
            </c:ext>
          </c:extLst>
        </c:ser>
        <c:ser>
          <c:idx val="14"/>
          <c:order val="3"/>
          <c:tx>
            <c:v> 2011</c:v>
          </c:tx>
          <c:spPr>
            <a:solidFill>
              <a:srgbClr val="A2D668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([2]Lähtödata!$AX$730,[2]Lähtödata!$AX$731,[2]Lähtödata!$AX$732,[2]Lähtödata!$AX$734,[2]Lähtödata!$AX$735,[2]Lähtödata!$AX$737,[2]Lähtödata!$AX$738,[2]Lähtödata!$AX$739)</c:f>
              <c:numCache>
                <c:formatCode>0.0</c:formatCode>
                <c:ptCount val="8"/>
                <c:pt idx="0">
                  <c:v>67.23980502661847</c:v>
                </c:pt>
                <c:pt idx="1">
                  <c:v>37.346633059459663</c:v>
                </c:pt>
                <c:pt idx="2">
                  <c:v>0.55823496767820957</c:v>
                </c:pt>
                <c:pt idx="3">
                  <c:v>90.496815278754411</c:v>
                </c:pt>
                <c:pt idx="4">
                  <c:v>44.760957591739057</c:v>
                </c:pt>
                <c:pt idx="5">
                  <c:v>117.76439032385339</c:v>
                </c:pt>
                <c:pt idx="6">
                  <c:v>21.386255838425583</c:v>
                </c:pt>
                <c:pt idx="7">
                  <c:v>19.657327261313366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0A-416A-8251-10532EA88286}"/>
            </c:ext>
          </c:extLst>
        </c:ser>
        <c:ser>
          <c:idx val="2"/>
          <c:order val="4"/>
          <c:tx>
            <c:v> 2012</c:v>
          </c:tx>
          <c:spPr>
            <a:solidFill>
              <a:srgbClr val="FFCE33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([2]Lähtödata!$AX$743,[2]Lähtödata!$AX$744,[2]Lähtödata!$AX$745,[2]Lähtödata!$AX$747,[2]Lähtödata!$AX$748,[2]Lähtödata!$AX$750,[2]Lähtödata!$AX$751,[2]Lähtödata!$AX$752)</c:f>
              <c:numCache>
                <c:formatCode>0.0</c:formatCode>
                <c:ptCount val="8"/>
                <c:pt idx="0">
                  <c:v>42.751961839783334</c:v>
                </c:pt>
                <c:pt idx="1">
                  <c:v>26.890773481752198</c:v>
                </c:pt>
                <c:pt idx="2">
                  <c:v>0.50000044649252273</c:v>
                </c:pt>
                <c:pt idx="3">
                  <c:v>96.540887262801249</c:v>
                </c:pt>
                <c:pt idx="4">
                  <c:v>47.878168510215005</c:v>
                </c:pt>
                <c:pt idx="5">
                  <c:v>116.29090150046203</c:v>
                </c:pt>
                <c:pt idx="6">
                  <c:v>20.509224716867124</c:v>
                </c:pt>
                <c:pt idx="7">
                  <c:v>22.982902931393479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0A-416A-8251-10532EA88286}"/>
            </c:ext>
          </c:extLst>
        </c:ser>
        <c:ser>
          <c:idx val="3"/>
          <c:order val="5"/>
          <c:tx>
            <c:v> 2013</c:v>
          </c:tx>
          <c:spPr>
            <a:solidFill>
              <a:srgbClr val="A6A6A6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([2]Lähtödata!$AX$756,[2]Lähtödata!$AX$757,[2]Lähtödata!$AX$758,[2]Lähtödata!$AX$760,[2]Lähtödata!$AX$761,[2]Lähtödata!$AX$763,[2]Lähtödata!$AX$764,[2]Lähtödata!$AX$765)</c:f>
              <c:numCache>
                <c:formatCode>0.0</c:formatCode>
                <c:ptCount val="8"/>
                <c:pt idx="0">
                  <c:v>53.500509261791727</c:v>
                </c:pt>
                <c:pt idx="1">
                  <c:v>29.079851264756329</c:v>
                </c:pt>
                <c:pt idx="2">
                  <c:v>0.58743897218422603</c:v>
                </c:pt>
                <c:pt idx="3">
                  <c:v>63.571141791516375</c:v>
                </c:pt>
                <c:pt idx="4">
                  <c:v>43.092512915082374</c:v>
                </c:pt>
                <c:pt idx="5">
                  <c:v>116.65254704156791</c:v>
                </c:pt>
                <c:pt idx="6">
                  <c:v>20.684615866174497</c:v>
                </c:pt>
                <c:pt idx="7">
                  <c:v>29.418829826017671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0A-416A-8251-10532EA88286}"/>
            </c:ext>
          </c:extLst>
        </c:ser>
        <c:ser>
          <c:idx val="15"/>
          <c:order val="6"/>
          <c:tx>
            <c:v> 2014</c:v>
          </c:tx>
          <c:spPr>
            <a:solidFill>
              <a:srgbClr val="92CDDC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([2]Lähtödata!$AX$769,[2]Lähtödata!$AX$770,[2]Lähtödata!$AX$771,[2]Lähtödata!$AX$773,[2]Lähtödata!$AX$774,[2]Lähtödata!$AX$776,[2]Lähtödata!$AX$777,[2]Lähtödata!$AX$778)</c:f>
              <c:numCache>
                <c:formatCode>0.0</c:formatCode>
                <c:ptCount val="8"/>
                <c:pt idx="0">
                  <c:v>42.973296333708483</c:v>
                </c:pt>
                <c:pt idx="1">
                  <c:v>23.828458581657401</c:v>
                </c:pt>
                <c:pt idx="2">
                  <c:v>0.5003663969914306</c:v>
                </c:pt>
                <c:pt idx="3">
                  <c:v>60.721474177856294</c:v>
                </c:pt>
                <c:pt idx="4">
                  <c:v>42.18633579860154</c:v>
                </c:pt>
                <c:pt idx="5">
                  <c:v>106.2923009197328</c:v>
                </c:pt>
                <c:pt idx="6">
                  <c:v>19.695099473877097</c:v>
                </c:pt>
                <c:pt idx="7">
                  <c:v>21.267628902550619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0A-416A-8251-10532EA88286}"/>
            </c:ext>
          </c:extLst>
        </c:ser>
        <c:ser>
          <c:idx val="6"/>
          <c:order val="7"/>
          <c:tx>
            <c:v> 2015</c:v>
          </c:tx>
          <c:spPr>
            <a:solidFill>
              <a:srgbClr val="B1A0C7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([2]Lähtödata!$AX$782,[2]Lähtödata!$AX$783,[2]Lähtödata!$AX$784,[2]Lähtödata!$AX$786,[2]Lähtödata!$AX$787,[2]Lähtödata!$AX$789,[2]Lähtödata!$AX$790,[2]Lähtödata!$AX$791)</c:f>
              <c:numCache>
                <c:formatCode>0.0</c:formatCode>
                <c:ptCount val="8"/>
                <c:pt idx="0">
                  <c:v>32.566016030321983</c:v>
                </c:pt>
                <c:pt idx="1">
                  <c:v>19.306415159229871</c:v>
                </c:pt>
                <c:pt idx="2">
                  <c:v>0.44459317734300702</c:v>
                </c:pt>
                <c:pt idx="3">
                  <c:v>61.024749656607263</c:v>
                </c:pt>
                <c:pt idx="4">
                  <c:v>39.002882293721207</c:v>
                </c:pt>
                <c:pt idx="5">
                  <c:v>107.14910315467839</c:v>
                </c:pt>
                <c:pt idx="6">
                  <c:v>19.639648909113959</c:v>
                </c:pt>
                <c:pt idx="7">
                  <c:v>21.760756073038369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0A-416A-8251-10532EA88286}"/>
            </c:ext>
          </c:extLst>
        </c:ser>
        <c:ser>
          <c:idx val="4"/>
          <c:order val="8"/>
          <c:tx>
            <c:v> 2016</c:v>
          </c:tx>
          <c:spPr>
            <a:solidFill>
              <a:srgbClr val="FF81AB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([2]Lähtödata!$AX$795,[2]Lähtödata!$AX$796,[2]Lähtödata!$AX$797,[2]Lähtödata!$AX$799,[2]Lähtödata!$AX$800,[2]Lähtödata!$AX$802,[2]Lähtödata!$AX$803,[2]Lähtödata!$AX$804)</c:f>
              <c:numCache>
                <c:formatCode>0.0</c:formatCode>
                <c:ptCount val="8"/>
                <c:pt idx="0">
                  <c:v>34.188824778194537</c:v>
                </c:pt>
                <c:pt idx="1">
                  <c:v>21.781072397924053</c:v>
                </c:pt>
                <c:pt idx="2">
                  <c:v>0.54237233193580947</c:v>
                </c:pt>
                <c:pt idx="3">
                  <c:v>77.653716004928071</c:v>
                </c:pt>
                <c:pt idx="4">
                  <c:v>41.340812850717235</c:v>
                </c:pt>
                <c:pt idx="5">
                  <c:v>119.13393315086402</c:v>
                </c:pt>
                <c:pt idx="6">
                  <c:v>19.871379345727476</c:v>
                </c:pt>
                <c:pt idx="7">
                  <c:v>19.835410723277121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0A-416A-8251-10532EA88286}"/>
            </c:ext>
          </c:extLst>
        </c:ser>
        <c:ser>
          <c:idx val="5"/>
          <c:order val="9"/>
          <c:tx>
            <c:v> 2017</c:v>
          </c:tx>
          <c:spPr>
            <a:solidFill>
              <a:srgbClr val="B1A50B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([2]Lähtödata!$AX$808,[2]Lähtödata!$AX$809,[2]Lähtödata!$AX$810,[2]Lähtödata!$AX$812,[2]Lähtödata!$AX$813,[2]Lähtödata!$AX$815,[2]Lähtödata!$AX$816,[2]Lähtödata!$AX$817)</c:f>
              <c:numCache>
                <c:formatCode>0.0</c:formatCode>
                <c:ptCount val="8"/>
                <c:pt idx="0">
                  <c:v>28.747213315756987</c:v>
                </c:pt>
                <c:pt idx="1">
                  <c:v>19.47215066272156</c:v>
                </c:pt>
                <c:pt idx="2">
                  <c:v>0.50062737973768368</c:v>
                </c:pt>
                <c:pt idx="3">
                  <c:v>78.502226129158359</c:v>
                </c:pt>
                <c:pt idx="4">
                  <c:v>38.628876068744681</c:v>
                </c:pt>
                <c:pt idx="5">
                  <c:v>108.02700767780524</c:v>
                </c:pt>
                <c:pt idx="6">
                  <c:v>19.204448153802012</c:v>
                </c:pt>
                <c:pt idx="7">
                  <c:v>18.497023605658171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0A-416A-8251-10532EA88286}"/>
            </c:ext>
          </c:extLst>
        </c:ser>
        <c:ser>
          <c:idx val="7"/>
          <c:order val="10"/>
          <c:tx>
            <c:v> 2018</c:v>
          </c:tx>
          <c:spPr>
            <a:solidFill>
              <a:srgbClr val="C6B9D5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([2]Lähtödata!$AX$821,[2]Lähtödata!$AX$822,[2]Lähtödata!$AX$823,[2]Lähtödata!$AX$825,[2]Lähtödata!$AX$826,[2]Lähtödata!$AX$828,[2]Lähtödata!$AX$829,[2]Lähtödata!$AX$830)</c:f>
              <c:numCache>
                <c:formatCode>0.0</c:formatCode>
                <c:ptCount val="8"/>
                <c:pt idx="0">
                  <c:v>33.876219558506442</c:v>
                </c:pt>
                <c:pt idx="1">
                  <c:v>23.049432421278148</c:v>
                </c:pt>
                <c:pt idx="2">
                  <c:v>0.74231390121898255</c:v>
                </c:pt>
                <c:pt idx="3">
                  <c:v>72.87432194290183</c:v>
                </c:pt>
                <c:pt idx="4">
                  <c:v>30.112738390856883</c:v>
                </c:pt>
                <c:pt idx="5">
                  <c:v>112.44195133243272</c:v>
                </c:pt>
                <c:pt idx="6">
                  <c:v>18.370583649836696</c:v>
                </c:pt>
                <c:pt idx="7">
                  <c:v>18.029748182105589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0A-416A-8251-10532EA88286}"/>
            </c:ext>
          </c:extLst>
        </c:ser>
        <c:ser>
          <c:idx val="8"/>
          <c:order val="11"/>
          <c:tx>
            <c:v> 2019</c:v>
          </c:tx>
          <c:spPr>
            <a:solidFill>
              <a:srgbClr val="ED7C49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([2]Lähtödata!$AX$834,[2]Lähtödata!$AX$835,[2]Lähtödata!$AX$836,[2]Lähtödata!$AX$838,[2]Lähtödata!$AX$839,[2]Lähtödata!$AX$841,[2]Lähtödata!$AX$842,[2]Lähtödata!$AX$843)</c:f>
              <c:numCache>
                <c:formatCode>0.0</c:formatCode>
                <c:ptCount val="8"/>
                <c:pt idx="0">
                  <c:v>27.351396438460139</c:v>
                </c:pt>
                <c:pt idx="1">
                  <c:v>19.70034719697184</c:v>
                </c:pt>
                <c:pt idx="2">
                  <c:v>0.69076740371678313</c:v>
                </c:pt>
                <c:pt idx="3">
                  <c:v>61.536805963765431</c:v>
                </c:pt>
                <c:pt idx="4">
                  <c:v>26.199944350662875</c:v>
                </c:pt>
                <c:pt idx="5">
                  <c:v>107.62275203826174</c:v>
                </c:pt>
                <c:pt idx="6">
                  <c:v>17.739684110197153</c:v>
                </c:pt>
                <c:pt idx="7">
                  <c:v>16.849066018242247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40A-416A-8251-10532EA88286}"/>
            </c:ext>
          </c:extLst>
        </c:ser>
        <c:ser>
          <c:idx val="13"/>
          <c:order val="12"/>
          <c:tx>
            <c:v> 2020</c:v>
          </c:tx>
          <c:spPr>
            <a:solidFill>
              <a:srgbClr val="DDBCA7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([2]Lähtödata!$AX$847,[2]Lähtödata!$AX$848,[2]Lähtödata!$AX$849,[2]Lähtödata!$AX$851,[2]Lähtödata!$AX$852,[2]Lähtödata!$AX$854,[2]Lähtödata!$AX$855,[2]Lähtödata!$AX$856)</c:f>
              <c:numCache>
                <c:formatCode>0.0</c:formatCode>
                <c:ptCount val="8"/>
                <c:pt idx="0">
                  <c:v>23.339929464683543</c:v>
                </c:pt>
                <c:pt idx="1">
                  <c:v>14.217341782735597</c:v>
                </c:pt>
                <c:pt idx="2">
                  <c:v>0.51040444545281227</c:v>
                </c:pt>
                <c:pt idx="3">
                  <c:v>47.212251959472233</c:v>
                </c:pt>
                <c:pt idx="4">
                  <c:v>23.51153859146924</c:v>
                </c:pt>
                <c:pt idx="5">
                  <c:v>103.34165490634632</c:v>
                </c:pt>
                <c:pt idx="6">
                  <c:v>18.443809605124908</c:v>
                </c:pt>
                <c:pt idx="7">
                  <c:v>17.024989348552829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40A-416A-8251-10532EA88286}"/>
            </c:ext>
          </c:extLst>
        </c:ser>
        <c:ser>
          <c:idx val="16"/>
          <c:order val="13"/>
          <c:tx>
            <c:v> 2021*</c:v>
          </c:tx>
          <c:spPr>
            <a:solidFill>
              <a:srgbClr val="FAC090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([2]Lähtödata!$AX$860,[2]Lähtödata!$AX$861,[2]Lähtödata!$AX$862,[2]Lähtödata!$AX$864,[2]Lähtödata!$AX$865,[2]Lähtödata!$AX$867,[2]Lähtödata!$AX$868,[2]Lähtödata!$AX$869)</c:f>
              <c:numCache>
                <c:formatCode>0.0</c:formatCode>
                <c:ptCount val="8"/>
                <c:pt idx="0">
                  <c:v>20.985628851798818</c:v>
                </c:pt>
                <c:pt idx="1">
                  <c:v>15.918652010553362</c:v>
                </c:pt>
                <c:pt idx="2">
                  <c:v>0.56912227558042527</c:v>
                </c:pt>
                <c:pt idx="3">
                  <c:v>56.67382579056774</c:v>
                </c:pt>
                <c:pt idx="4">
                  <c:v>27.65626803354256</c:v>
                </c:pt>
                <c:pt idx="5">
                  <c:v>99.23085441065129</c:v>
                </c:pt>
                <c:pt idx="6">
                  <c:v>18.633325061193972</c:v>
                </c:pt>
                <c:pt idx="7">
                  <c:v>17.024989348552829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40A-416A-8251-10532EA88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265600"/>
        <c:axId val="232267136"/>
      </c:barChart>
      <c:catAx>
        <c:axId val="2322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2267136"/>
        <c:crosses val="autoZero"/>
        <c:auto val="1"/>
        <c:lblAlgn val="ctr"/>
        <c:lblOffset val="100"/>
        <c:noMultiLvlLbl val="0"/>
      </c:catAx>
      <c:valAx>
        <c:axId val="232267136"/>
        <c:scaling>
          <c:orientation val="minMax"/>
          <c:max val="15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 b="0"/>
            </a:pPr>
            <a:endParaRPr lang="fi-FI"/>
          </a:p>
        </c:txPr>
        <c:crossAx val="232265600"/>
        <c:crosses val="autoZero"/>
        <c:crossBetween val="between"/>
        <c:majorUnit val="3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>
                <a:latin typeface="Calibri" panose="020F0502020204030204" pitchFamily="34" charset="0"/>
              </a:defRPr>
            </a:pPr>
            <a:endParaRPr lang="fi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/>
      </a:pPr>
      <a:endParaRPr lang="fi-FI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28613610798651"/>
          <c:y val="3.2198051514747097E-2"/>
          <c:w val="0.7232142857142857"/>
          <c:h val="0.81791044776119404"/>
        </c:manualLayout>
      </c:layout>
      <c:barChart>
        <c:barDir val="col"/>
        <c:grouping val="clustered"/>
        <c:varyColors val="0"/>
        <c:ser>
          <c:idx val="0"/>
          <c:order val="0"/>
          <c:tx>
            <c:v>Päästöt yhteensä</c:v>
          </c:tx>
          <c:spPr>
            <a:solidFill>
              <a:srgbClr val="DA969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76-41E8-B509-5068F30A41A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76-41E8-B509-5068F30A41A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E76-41E8-B509-5068F30A41A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E76-41E8-B509-5068F30A41A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E76-41E8-B509-5068F30A41A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E76-41E8-B509-5068F30A41A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E76-41E8-B509-5068F30A41A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E76-41E8-B509-5068F30A41A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E76-41E8-B509-5068F30A41A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E76-41E8-B509-5068F30A41A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E76-41E8-B509-5068F30A41A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E76-41E8-B509-5068F30A41A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E76-41E8-B509-5068F30A41AF}"/>
              </c:ext>
            </c:extLst>
          </c:dPt>
          <c:dPt>
            <c:idx val="13"/>
            <c:invertIfNegative val="0"/>
            <c:bubble3D val="0"/>
            <c:spPr>
              <a:solidFill>
                <a:srgbClr val="DA9694">
                  <a:alpha val="3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E-4E76-41E8-B509-5068F30A41AF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E76-41E8-B509-5068F30A41A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E76-41E8-B509-5068F30A41AF}"/>
              </c:ext>
            </c:extLst>
          </c:dPt>
          <c:cat>
            <c:multiLvlStrRef>
              <c:f>#REF!</c:f>
            </c:multiLvlStrRef>
          </c:cat>
          <c:val>
            <c:numRef>
              <c:f>([2]Lähtödata!$AX$901,[2]Lähtödata!$AX$905:$AX$917)</c:f>
              <c:numCache>
                <c:formatCode>0.0</c:formatCode>
                <c:ptCount val="14"/>
                <c:pt idx="0">
                  <c:v>445.97687963900427</c:v>
                </c:pt>
                <c:pt idx="1">
                  <c:v>412.62675414015411</c:v>
                </c:pt>
                <c:pt idx="2">
                  <c:v>464.74153069605075</c:v>
                </c:pt>
                <c:pt idx="3">
                  <c:v>399.21041934784211</c:v>
                </c:pt>
                <c:pt idx="4">
                  <c:v>374.34482068976695</c:v>
                </c:pt>
                <c:pt idx="5">
                  <c:v>356.58744693909114</c:v>
                </c:pt>
                <c:pt idx="6">
                  <c:v>317.46496058497564</c:v>
                </c:pt>
                <c:pt idx="7">
                  <c:v>300.89416445405402</c:v>
                </c:pt>
                <c:pt idx="8">
                  <c:v>334.34752158356832</c:v>
                </c:pt>
                <c:pt idx="9">
                  <c:v>311.57957299338472</c:v>
                </c:pt>
                <c:pt idx="10">
                  <c:v>309.49730937913733</c:v>
                </c:pt>
                <c:pt idx="11">
                  <c:v>277.69076352027821</c:v>
                </c:pt>
                <c:pt idx="12">
                  <c:v>247.60192010383747</c:v>
                </c:pt>
                <c:pt idx="13">
                  <c:v>256.692665782441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E76-41E8-B509-5068F30A4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34023552"/>
        <c:axId val="234022016"/>
      </c:barChart>
      <c:lineChart>
        <c:grouping val="standard"/>
        <c:varyColors val="0"/>
        <c:ser>
          <c:idx val="1"/>
          <c:order val="1"/>
          <c:tx>
            <c:v>Päästöt as. kohden</c:v>
          </c:tx>
          <c:spPr>
            <a:ln>
              <a:solidFill>
                <a:srgbClr val="C00000"/>
              </a:solidFill>
              <a:prstDash val="solid"/>
            </a:ln>
          </c:spPr>
          <c:marker>
            <c:spPr>
              <a:solidFill>
                <a:srgbClr val="B54441"/>
              </a:solidFill>
              <a:ln>
                <a:solidFill>
                  <a:srgbClr val="B54441"/>
                </a:solidFill>
              </a:ln>
            </c:spPr>
          </c:marker>
          <c:dPt>
            <c:idx val="0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4E76-41E8-B509-5068F30A41AF}"/>
              </c:ext>
            </c:extLst>
          </c:dPt>
          <c:dPt>
            <c:idx val="1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4E76-41E8-B509-5068F30A41AF}"/>
              </c:ext>
            </c:extLst>
          </c:dPt>
          <c:dPt>
            <c:idx val="2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4E76-41E8-B509-5068F30A41AF}"/>
              </c:ext>
            </c:extLst>
          </c:dPt>
          <c:dPt>
            <c:idx val="3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4E76-41E8-B509-5068F30A41AF}"/>
              </c:ext>
            </c:extLst>
          </c:dPt>
          <c:dPt>
            <c:idx val="4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4E76-41E8-B509-5068F30A41AF}"/>
              </c:ext>
            </c:extLst>
          </c:dPt>
          <c:dPt>
            <c:idx val="5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4E76-41E8-B509-5068F30A41AF}"/>
              </c:ext>
            </c:extLst>
          </c:dPt>
          <c:dPt>
            <c:idx val="6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4E76-41E8-B509-5068F30A41AF}"/>
              </c:ext>
            </c:extLst>
          </c:dPt>
          <c:dPt>
            <c:idx val="7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4E76-41E8-B509-5068F30A41AF}"/>
              </c:ext>
            </c:extLst>
          </c:dPt>
          <c:dPt>
            <c:idx val="8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4E76-41E8-B509-5068F30A41AF}"/>
              </c:ext>
            </c:extLst>
          </c:dPt>
          <c:dPt>
            <c:idx val="9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4E76-41E8-B509-5068F30A41AF}"/>
              </c:ext>
            </c:extLst>
          </c:dPt>
          <c:dPt>
            <c:idx val="10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4E76-41E8-B509-5068F30A41AF}"/>
              </c:ext>
            </c:extLst>
          </c:dPt>
          <c:dPt>
            <c:idx val="11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4E76-41E8-B509-5068F30A41AF}"/>
              </c:ext>
            </c:extLst>
          </c:dPt>
          <c:dPt>
            <c:idx val="12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4E76-41E8-B509-5068F30A41AF}"/>
              </c:ext>
            </c:extLst>
          </c:dPt>
          <c:dPt>
            <c:idx val="13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4E76-41E8-B509-5068F30A41AF}"/>
              </c:ext>
            </c:extLst>
          </c:dPt>
          <c:dPt>
            <c:idx val="14"/>
            <c:marker>
              <c:spPr>
                <a:ln>
                  <a:solidFill>
                    <a:srgbClr val="B5444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4E76-41E8-B509-5068F30A41AF}"/>
              </c:ext>
            </c:extLst>
          </c:dPt>
          <c:dPt>
            <c:idx val="15"/>
            <c:marker>
              <c:spPr>
                <a:ln>
                  <a:solidFill>
                    <a:srgbClr val="B5444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4E76-41E8-B509-5068F30A41AF}"/>
              </c:ext>
            </c:extLst>
          </c:dPt>
          <c:cat>
            <c:strLit>
              <c:ptCount val="14"/>
              <c:pt idx="0">
                <c:v>2007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  <c:pt idx="11">
                <c:v>2019</c:v>
              </c:pt>
              <c:pt idx="12">
                <c:v>2020</c:v>
              </c:pt>
              <c:pt idx="13">
                <c:v>2021</c:v>
              </c:pt>
            </c:strLit>
          </c:cat>
          <c:val>
            <c:numRef>
              <c:f>([2]Lähtödata!$AX$922,[2]Lähtödata!$AX$926:$AX$938)</c:f>
              <c:numCache>
                <c:formatCode>0.0</c:formatCode>
                <c:ptCount val="14"/>
                <c:pt idx="0">
                  <c:v>6.1851033858817592</c:v>
                </c:pt>
                <c:pt idx="1">
                  <c:v>5.6754340083097778</c:v>
                </c:pt>
                <c:pt idx="2">
                  <c:v>6.3398339908062304</c:v>
                </c:pt>
                <c:pt idx="3">
                  <c:v>5.4124355235749624</c:v>
                </c:pt>
                <c:pt idx="4">
                  <c:v>5.0472551597692661</c:v>
                </c:pt>
                <c:pt idx="5">
                  <c:v>4.7882725750841422</c:v>
                </c:pt>
                <c:pt idx="6">
                  <c:v>4.2305534385865817</c:v>
                </c:pt>
                <c:pt idx="7">
                  <c:v>3.9846143026995526</c:v>
                </c:pt>
                <c:pt idx="8">
                  <c:v>4.4081257460126606</c:v>
                </c:pt>
                <c:pt idx="9">
                  <c:v>4.0961201702891499</c:v>
                </c:pt>
                <c:pt idx="10">
                  <c:v>4.0430211150623423</c:v>
                </c:pt>
                <c:pt idx="11">
                  <c:v>3.6134126677980247</c:v>
                </c:pt>
                <c:pt idx="12">
                  <c:v>3.2183261208011631</c:v>
                </c:pt>
                <c:pt idx="13">
                  <c:v>3.3364874996092935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4E76-41E8-B509-5068F30A4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998208"/>
        <c:axId val="233999744"/>
      </c:lineChart>
      <c:catAx>
        <c:axId val="23399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i-FI"/>
          </a:p>
        </c:txPr>
        <c:crossAx val="233999744"/>
        <c:crosses val="autoZero"/>
        <c:auto val="1"/>
        <c:lblAlgn val="ctr"/>
        <c:lblOffset val="100"/>
        <c:noMultiLvlLbl val="0"/>
      </c:catAx>
      <c:valAx>
        <c:axId val="233999744"/>
        <c:scaling>
          <c:orientation val="minMax"/>
          <c:max val="9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0" baseline="0"/>
            </a:pPr>
            <a:endParaRPr lang="fi-FI"/>
          </a:p>
        </c:txPr>
        <c:crossAx val="233998208"/>
        <c:crosses val="autoZero"/>
        <c:crossBetween val="between"/>
        <c:majorUnit val="1"/>
      </c:valAx>
      <c:valAx>
        <c:axId val="234022016"/>
        <c:scaling>
          <c:orientation val="minMax"/>
          <c:max val="500"/>
          <c:min val="0"/>
        </c:scaling>
        <c:delete val="0"/>
        <c:axPos val="r"/>
        <c:numFmt formatCode="0" sourceLinked="0"/>
        <c:majorTickMark val="out"/>
        <c:minorTickMark val="none"/>
        <c:tickLblPos val="high"/>
        <c:txPr>
          <a:bodyPr/>
          <a:lstStyle/>
          <a:p>
            <a:pPr>
              <a:defRPr sz="900" b="0"/>
            </a:pPr>
            <a:endParaRPr lang="fi-FI"/>
          </a:p>
        </c:txPr>
        <c:crossAx val="234023552"/>
        <c:crosses val="max"/>
        <c:crossBetween val="between"/>
        <c:majorUnit val="100"/>
      </c:valAx>
      <c:catAx>
        <c:axId val="234023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40220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>
                <a:latin typeface="Calibri" panose="020F0502020204030204" pitchFamily="34" charset="0"/>
              </a:defRPr>
            </a:pPr>
            <a:endParaRPr lang="fi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4.5283018867924525E-2"/>
          <c:y val="0.17181115072480346"/>
          <c:w val="0.93472504342154816"/>
          <c:h val="0.82818890532561429"/>
        </c:manualLayout>
      </c:layout>
      <c:barChart>
        <c:barDir val="col"/>
        <c:grouping val="stacked"/>
        <c:varyColors val="0"/>
        <c:ser>
          <c:idx val="0"/>
          <c:order val="0"/>
          <c:tx>
            <c:v>Kuluttajien sähkönkulutus</c:v>
          </c:tx>
          <c:spPr>
            <a:solidFill>
              <a:srgbClr val="DA969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FED6-4859-835B-E3F91CA9F9C2}"/>
              </c:ext>
            </c:extLst>
          </c:dPt>
          <c:dPt>
            <c:idx val="1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FED6-4859-835B-E3F91CA9F9C2}"/>
              </c:ext>
            </c:extLst>
          </c:dPt>
          <c:dPt>
            <c:idx val="2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FED6-4859-835B-E3F91CA9F9C2}"/>
              </c:ext>
            </c:extLst>
          </c:dPt>
          <c:dPt>
            <c:idx val="3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FED6-4859-835B-E3F91CA9F9C2}"/>
              </c:ext>
            </c:extLst>
          </c:dPt>
          <c:dPt>
            <c:idx val="4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FED6-4859-835B-E3F91CA9F9C2}"/>
              </c:ext>
            </c:extLst>
          </c:dPt>
          <c:dPt>
            <c:idx val="5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FED6-4859-835B-E3F91CA9F9C2}"/>
              </c:ext>
            </c:extLst>
          </c:dPt>
          <c:dPt>
            <c:idx val="6"/>
            <c:invertIfNegative val="0"/>
            <c:bubble3D val="0"/>
            <c:spPr>
              <a:solidFill>
                <a:srgbClr val="DA9694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ED6-4859-835B-E3F91CA9F9C2}"/>
              </c:ext>
            </c:extLst>
          </c:dPt>
          <c:dPt>
            <c:idx val="7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F-FED6-4859-835B-E3F91CA9F9C2}"/>
              </c:ext>
            </c:extLst>
          </c:dPt>
          <c:dPt>
            <c:idx val="8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1-FED6-4859-835B-E3F91CA9F9C2}"/>
              </c:ext>
            </c:extLst>
          </c:dPt>
          <c:dPt>
            <c:idx val="9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3-FED6-4859-835B-E3F91CA9F9C2}"/>
              </c:ext>
            </c:extLst>
          </c:dPt>
          <c:dPt>
            <c:idx val="10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5-FED6-4859-835B-E3F91CA9F9C2}"/>
              </c:ext>
            </c:extLst>
          </c:dPt>
          <c:dPt>
            <c:idx val="11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7-FED6-4859-835B-E3F91CA9F9C2}"/>
              </c:ext>
            </c:extLst>
          </c:dPt>
          <c:cat>
            <c:strLit>
              <c:ptCount val="12"/>
              <c:pt idx="0">
                <c:v>Turku</c:v>
              </c:pt>
              <c:pt idx="1">
                <c:v>Espoo</c:v>
              </c:pt>
              <c:pt idx="2">
                <c:v>Lahti</c:v>
              </c:pt>
              <c:pt idx="3">
                <c:v>Tampere</c:v>
              </c:pt>
              <c:pt idx="4">
                <c:v>Helsinki</c:v>
              </c:pt>
              <c:pt idx="5">
                <c:v>Vantaa</c:v>
              </c:pt>
              <c:pt idx="6">
                <c:v>Joensuu</c:v>
              </c:pt>
              <c:pt idx="7">
                <c:v>Oulu</c:v>
              </c:pt>
              <c:pt idx="8">
                <c:v>Jyväskylä</c:v>
              </c:pt>
              <c:pt idx="9">
                <c:v>Lappeenranta</c:v>
              </c:pt>
              <c:pt idx="10">
                <c:v>Kuopio</c:v>
              </c:pt>
              <c:pt idx="11">
                <c:v>Kouvola</c:v>
              </c:pt>
            </c:strLit>
          </c:cat>
          <c:val>
            <c:numLit>
              <c:formatCode>General</c:formatCode>
              <c:ptCount val="12"/>
              <c:pt idx="0">
                <c:v>0.38801708817481995</c:v>
              </c:pt>
              <c:pt idx="1">
                <c:v>0.42027437686920166</c:v>
              </c:pt>
              <c:pt idx="2">
                <c:v>0.39597505331039429</c:v>
              </c:pt>
              <c:pt idx="3">
                <c:v>0.36577865481376648</c:v>
              </c:pt>
              <c:pt idx="4">
                <c:v>0.41019052267074585</c:v>
              </c:pt>
              <c:pt idx="5">
                <c:v>0.40739044547080994</c:v>
              </c:pt>
              <c:pt idx="6">
                <c:v>0.30337205529212952</c:v>
              </c:pt>
              <c:pt idx="7">
                <c:v>0.32443466782569885</c:v>
              </c:pt>
              <c:pt idx="8">
                <c:v>0.36906164884567261</c:v>
              </c:pt>
              <c:pt idx="9">
                <c:v>0.38743758201599121</c:v>
              </c:pt>
              <c:pt idx="10">
                <c:v>0.38876226544380188</c:v>
              </c:pt>
              <c:pt idx="11">
                <c:v>0.40029406547546387</c:v>
              </c:pt>
            </c:numLit>
          </c:val>
          <c:extLst>
            <c:ext xmlns:c16="http://schemas.microsoft.com/office/drawing/2014/chart" uri="{C3380CC4-5D6E-409C-BE32-E72D297353CC}">
              <c16:uniqueId val="{00000018-FED6-4859-835B-E3F91CA9F9C2}"/>
            </c:ext>
          </c:extLst>
        </c:ser>
        <c:ser>
          <c:idx val="1"/>
          <c:order val="1"/>
          <c:tx>
            <c:v>Sähkölämmitys</c:v>
          </c:tx>
          <c:spPr>
            <a:solidFill>
              <a:srgbClr val="C4BD9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A-FED6-4859-835B-E3F91CA9F9C2}"/>
              </c:ext>
            </c:extLst>
          </c:dPt>
          <c:dPt>
            <c:idx val="1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C-FED6-4859-835B-E3F91CA9F9C2}"/>
              </c:ext>
            </c:extLst>
          </c:dPt>
          <c:dPt>
            <c:idx val="2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E-FED6-4859-835B-E3F91CA9F9C2}"/>
              </c:ext>
            </c:extLst>
          </c:dPt>
          <c:dPt>
            <c:idx val="3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0-FED6-4859-835B-E3F91CA9F9C2}"/>
              </c:ext>
            </c:extLst>
          </c:dPt>
          <c:dPt>
            <c:idx val="4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2-FED6-4859-835B-E3F91CA9F9C2}"/>
              </c:ext>
            </c:extLst>
          </c:dPt>
          <c:dPt>
            <c:idx val="5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4-FED6-4859-835B-E3F91CA9F9C2}"/>
              </c:ext>
            </c:extLst>
          </c:dPt>
          <c:dPt>
            <c:idx val="6"/>
            <c:invertIfNegative val="0"/>
            <c:bubble3D val="0"/>
            <c:spPr>
              <a:solidFill>
                <a:srgbClr val="C4BD97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FED6-4859-835B-E3F91CA9F9C2}"/>
              </c:ext>
            </c:extLst>
          </c:dPt>
          <c:dPt>
            <c:idx val="7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8-FED6-4859-835B-E3F91CA9F9C2}"/>
              </c:ext>
            </c:extLst>
          </c:dPt>
          <c:dPt>
            <c:idx val="8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A-FED6-4859-835B-E3F91CA9F9C2}"/>
              </c:ext>
            </c:extLst>
          </c:dPt>
          <c:dPt>
            <c:idx val="9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C-FED6-4859-835B-E3F91CA9F9C2}"/>
              </c:ext>
            </c:extLst>
          </c:dPt>
          <c:dPt>
            <c:idx val="10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E-FED6-4859-835B-E3F91CA9F9C2}"/>
              </c:ext>
            </c:extLst>
          </c:dPt>
          <c:dPt>
            <c:idx val="11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0-FED6-4859-835B-E3F91CA9F9C2}"/>
              </c:ext>
            </c:extLst>
          </c:dPt>
          <c:cat>
            <c:strLit>
              <c:ptCount val="12"/>
              <c:pt idx="0">
                <c:v>Turku</c:v>
              </c:pt>
              <c:pt idx="1">
                <c:v>Espoo</c:v>
              </c:pt>
              <c:pt idx="2">
                <c:v>Lahti</c:v>
              </c:pt>
              <c:pt idx="3">
                <c:v>Tampere</c:v>
              </c:pt>
              <c:pt idx="4">
                <c:v>Helsinki</c:v>
              </c:pt>
              <c:pt idx="5">
                <c:v>Vantaa</c:v>
              </c:pt>
              <c:pt idx="6">
                <c:v>Joensuu</c:v>
              </c:pt>
              <c:pt idx="7">
                <c:v>Oulu</c:v>
              </c:pt>
              <c:pt idx="8">
                <c:v>Jyväskylä</c:v>
              </c:pt>
              <c:pt idx="9">
                <c:v>Lappeenranta</c:v>
              </c:pt>
              <c:pt idx="10">
                <c:v>Kuopio</c:v>
              </c:pt>
              <c:pt idx="11">
                <c:v>Kouvola</c:v>
              </c:pt>
            </c:strLit>
          </c:cat>
          <c:val>
            <c:numLit>
              <c:formatCode>General</c:formatCode>
              <c:ptCount val="12"/>
              <c:pt idx="0">
                <c:v>7.1286775171756744E-2</c:v>
              </c:pt>
              <c:pt idx="1">
                <c:v>7.1751996874809265E-2</c:v>
              </c:pt>
              <c:pt idx="2">
                <c:v>8.9610159397125244E-2</c:v>
              </c:pt>
              <c:pt idx="3">
                <c:v>6.4762182533740997E-2</c:v>
              </c:pt>
              <c:pt idx="4">
                <c:v>3.0808556824922562E-2</c:v>
              </c:pt>
              <c:pt idx="5">
                <c:v>8.9756451547145844E-2</c:v>
              </c:pt>
              <c:pt idx="6">
                <c:v>0.18479679524898529</c:v>
              </c:pt>
              <c:pt idx="7">
                <c:v>0.13899235427379608</c:v>
              </c:pt>
              <c:pt idx="8">
                <c:v>0.10603442788124084</c:v>
              </c:pt>
              <c:pt idx="9">
                <c:v>0.12610951066017151</c:v>
              </c:pt>
              <c:pt idx="10">
                <c:v>0.11830879002809525</c:v>
              </c:pt>
              <c:pt idx="11">
                <c:v>0.18979622423648834</c:v>
              </c:pt>
            </c:numLit>
          </c:val>
          <c:extLst>
            <c:ext xmlns:c16="http://schemas.microsoft.com/office/drawing/2014/chart" uri="{C3380CC4-5D6E-409C-BE32-E72D297353CC}">
              <c16:uniqueId val="{00000031-FED6-4859-835B-E3F91CA9F9C2}"/>
            </c:ext>
          </c:extLst>
        </c:ser>
        <c:ser>
          <c:idx val="2"/>
          <c:order val="2"/>
          <c:tx>
            <c:v>Maalämpö</c:v>
          </c:tx>
          <c:spPr>
            <a:solidFill>
              <a:srgbClr val="FFAE5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3-FED6-4859-835B-E3F91CA9F9C2}"/>
              </c:ext>
            </c:extLst>
          </c:dPt>
          <c:dPt>
            <c:idx val="1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5-FED6-4859-835B-E3F91CA9F9C2}"/>
              </c:ext>
            </c:extLst>
          </c:dPt>
          <c:dPt>
            <c:idx val="2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7-FED6-4859-835B-E3F91CA9F9C2}"/>
              </c:ext>
            </c:extLst>
          </c:dPt>
          <c:dPt>
            <c:idx val="3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9-FED6-4859-835B-E3F91CA9F9C2}"/>
              </c:ext>
            </c:extLst>
          </c:dPt>
          <c:dPt>
            <c:idx val="4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B-FED6-4859-835B-E3F91CA9F9C2}"/>
              </c:ext>
            </c:extLst>
          </c:dPt>
          <c:dPt>
            <c:idx val="5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D-FED6-4859-835B-E3F91CA9F9C2}"/>
              </c:ext>
            </c:extLst>
          </c:dPt>
          <c:dPt>
            <c:idx val="6"/>
            <c:invertIfNegative val="0"/>
            <c:bubble3D val="0"/>
            <c:spPr>
              <a:solidFill>
                <a:srgbClr val="FFAE5D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F-FED6-4859-835B-E3F91CA9F9C2}"/>
              </c:ext>
            </c:extLst>
          </c:dPt>
          <c:dPt>
            <c:idx val="7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1-FED6-4859-835B-E3F91CA9F9C2}"/>
              </c:ext>
            </c:extLst>
          </c:dPt>
          <c:dPt>
            <c:idx val="8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3-FED6-4859-835B-E3F91CA9F9C2}"/>
              </c:ext>
            </c:extLst>
          </c:dPt>
          <c:dPt>
            <c:idx val="9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5-FED6-4859-835B-E3F91CA9F9C2}"/>
              </c:ext>
            </c:extLst>
          </c:dPt>
          <c:dPt>
            <c:idx val="10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7-FED6-4859-835B-E3F91CA9F9C2}"/>
              </c:ext>
            </c:extLst>
          </c:dPt>
          <c:dPt>
            <c:idx val="11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9-FED6-4859-835B-E3F91CA9F9C2}"/>
              </c:ext>
            </c:extLst>
          </c:dPt>
          <c:cat>
            <c:strLit>
              <c:ptCount val="12"/>
              <c:pt idx="0">
                <c:v>Turku</c:v>
              </c:pt>
              <c:pt idx="1">
                <c:v>Espoo</c:v>
              </c:pt>
              <c:pt idx="2">
                <c:v>Lahti</c:v>
              </c:pt>
              <c:pt idx="3">
                <c:v>Tampere</c:v>
              </c:pt>
              <c:pt idx="4">
                <c:v>Helsinki</c:v>
              </c:pt>
              <c:pt idx="5">
                <c:v>Vantaa</c:v>
              </c:pt>
              <c:pt idx="6">
                <c:v>Joensuu</c:v>
              </c:pt>
              <c:pt idx="7">
                <c:v>Oulu</c:v>
              </c:pt>
              <c:pt idx="8">
                <c:v>Jyväskylä</c:v>
              </c:pt>
              <c:pt idx="9">
                <c:v>Lappeenranta</c:v>
              </c:pt>
              <c:pt idx="10">
                <c:v>Kuopio</c:v>
              </c:pt>
              <c:pt idx="11">
                <c:v>Kouvola</c:v>
              </c:pt>
            </c:strLit>
          </c:cat>
          <c:val>
            <c:numLit>
              <c:formatCode>General</c:formatCode>
              <c:ptCount val="12"/>
              <c:pt idx="0">
                <c:v>8.6261546239256859E-3</c:v>
              </c:pt>
              <c:pt idx="1">
                <c:v>9.285307489335537E-3</c:v>
              </c:pt>
              <c:pt idx="2">
                <c:v>5.6850914843380451E-3</c:v>
              </c:pt>
              <c:pt idx="3">
                <c:v>6.4799366518855095E-3</c:v>
              </c:pt>
              <c:pt idx="4">
                <c:v>2.4502985179424286E-3</c:v>
              </c:pt>
              <c:pt idx="5">
                <c:v>5.9222630225121975E-3</c:v>
              </c:pt>
              <c:pt idx="6">
                <c:v>6.6342293284833431E-3</c:v>
              </c:pt>
              <c:pt idx="7">
                <c:v>8.2235410809516907E-3</c:v>
              </c:pt>
              <c:pt idx="8">
                <c:v>9.9118240177631378E-3</c:v>
              </c:pt>
              <c:pt idx="9">
                <c:v>5.2827736362814903E-3</c:v>
              </c:pt>
              <c:pt idx="10">
                <c:v>8.3903614431619644E-3</c:v>
              </c:pt>
              <c:pt idx="11">
                <c:v>7.2212046943604946E-3</c:v>
              </c:pt>
            </c:numLit>
          </c:val>
          <c:extLst>
            <c:ext xmlns:c16="http://schemas.microsoft.com/office/drawing/2014/chart" uri="{C3380CC4-5D6E-409C-BE32-E72D297353CC}">
              <c16:uniqueId val="{0000004A-FED6-4859-835B-E3F91CA9F9C2}"/>
            </c:ext>
          </c:extLst>
        </c:ser>
        <c:ser>
          <c:idx val="3"/>
          <c:order val="3"/>
          <c:tx>
            <c:v>Kaukolämpö</c:v>
          </c:tx>
          <c:spPr>
            <a:solidFill>
              <a:srgbClr val="A2D6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C-FED6-4859-835B-E3F91CA9F9C2}"/>
              </c:ext>
            </c:extLst>
          </c:dPt>
          <c:dPt>
            <c:idx val="1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E-FED6-4859-835B-E3F91CA9F9C2}"/>
              </c:ext>
            </c:extLst>
          </c:dPt>
          <c:dPt>
            <c:idx val="2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0-FED6-4859-835B-E3F91CA9F9C2}"/>
              </c:ext>
            </c:extLst>
          </c:dPt>
          <c:dPt>
            <c:idx val="3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2-FED6-4859-835B-E3F91CA9F9C2}"/>
              </c:ext>
            </c:extLst>
          </c:dPt>
          <c:dPt>
            <c:idx val="4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4-FED6-4859-835B-E3F91CA9F9C2}"/>
              </c:ext>
            </c:extLst>
          </c:dPt>
          <c:dPt>
            <c:idx val="5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6-FED6-4859-835B-E3F91CA9F9C2}"/>
              </c:ext>
            </c:extLst>
          </c:dPt>
          <c:dPt>
            <c:idx val="6"/>
            <c:invertIfNegative val="0"/>
            <c:bubble3D val="0"/>
            <c:spPr>
              <a:solidFill>
                <a:srgbClr val="A2D668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8-FED6-4859-835B-E3F91CA9F9C2}"/>
              </c:ext>
            </c:extLst>
          </c:dPt>
          <c:dPt>
            <c:idx val="7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A-FED6-4859-835B-E3F91CA9F9C2}"/>
              </c:ext>
            </c:extLst>
          </c:dPt>
          <c:dPt>
            <c:idx val="8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C-FED6-4859-835B-E3F91CA9F9C2}"/>
              </c:ext>
            </c:extLst>
          </c:dPt>
          <c:dPt>
            <c:idx val="9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E-FED6-4859-835B-E3F91CA9F9C2}"/>
              </c:ext>
            </c:extLst>
          </c:dPt>
          <c:dPt>
            <c:idx val="10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0-FED6-4859-835B-E3F91CA9F9C2}"/>
              </c:ext>
            </c:extLst>
          </c:dPt>
          <c:dPt>
            <c:idx val="11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2-FED6-4859-835B-E3F91CA9F9C2}"/>
              </c:ext>
            </c:extLst>
          </c:dPt>
          <c:cat>
            <c:strLit>
              <c:ptCount val="12"/>
              <c:pt idx="0">
                <c:v>Turku</c:v>
              </c:pt>
              <c:pt idx="1">
                <c:v>Espoo</c:v>
              </c:pt>
              <c:pt idx="2">
                <c:v>Lahti</c:v>
              </c:pt>
              <c:pt idx="3">
                <c:v>Tampere</c:v>
              </c:pt>
              <c:pt idx="4">
                <c:v>Helsinki</c:v>
              </c:pt>
              <c:pt idx="5">
                <c:v>Vantaa</c:v>
              </c:pt>
              <c:pt idx="6">
                <c:v>Joensuu</c:v>
              </c:pt>
              <c:pt idx="7">
                <c:v>Oulu</c:v>
              </c:pt>
              <c:pt idx="8">
                <c:v>Jyväskylä</c:v>
              </c:pt>
              <c:pt idx="9">
                <c:v>Lappeenranta</c:v>
              </c:pt>
              <c:pt idx="10">
                <c:v>Kuopio</c:v>
              </c:pt>
              <c:pt idx="11">
                <c:v>Kouvola</c:v>
              </c:pt>
            </c:strLit>
          </c:cat>
          <c:val>
            <c:numLit>
              <c:formatCode>General</c:formatCode>
              <c:ptCount val="12"/>
              <c:pt idx="0">
                <c:v>0.47947955131530762</c:v>
              </c:pt>
              <c:pt idx="1">
                <c:v>0.90482538938522339</c:v>
              </c:pt>
              <c:pt idx="2">
                <c:v>0.44528093934059143</c:v>
              </c:pt>
              <c:pt idx="3">
                <c:v>1.007198691368103</c:v>
              </c:pt>
              <c:pt idx="4">
                <c:v>1.7185180187225342</c:v>
              </c:pt>
              <c:pt idx="5">
                <c:v>0.85178834199905396</c:v>
              </c:pt>
              <c:pt idx="6">
                <c:v>0.61366415023803711</c:v>
              </c:pt>
              <c:pt idx="7">
                <c:v>1.1538941860198975</c:v>
              </c:pt>
              <c:pt idx="8">
                <c:v>1.1398348808288574</c:v>
              </c:pt>
              <c:pt idx="9">
                <c:v>0.52803659439086914</c:v>
              </c:pt>
              <c:pt idx="10">
                <c:v>0.89674937725067139</c:v>
              </c:pt>
              <c:pt idx="11">
                <c:v>0.36864367127418518</c:v>
              </c:pt>
            </c:numLit>
          </c:val>
          <c:extLst>
            <c:ext xmlns:c16="http://schemas.microsoft.com/office/drawing/2014/chart" uri="{C3380CC4-5D6E-409C-BE32-E72D297353CC}">
              <c16:uniqueId val="{00000063-FED6-4859-835B-E3F91CA9F9C2}"/>
            </c:ext>
          </c:extLst>
        </c:ser>
        <c:ser>
          <c:idx val="4"/>
          <c:order val="4"/>
          <c:tx>
            <c:v>Erillislämmitys</c:v>
          </c:tx>
          <c:spPr>
            <a:solidFill>
              <a:srgbClr val="FFCE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5-FED6-4859-835B-E3F91CA9F9C2}"/>
              </c:ext>
            </c:extLst>
          </c:dPt>
          <c:dPt>
            <c:idx val="1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7-FED6-4859-835B-E3F91CA9F9C2}"/>
              </c:ext>
            </c:extLst>
          </c:dPt>
          <c:dPt>
            <c:idx val="2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9-FED6-4859-835B-E3F91CA9F9C2}"/>
              </c:ext>
            </c:extLst>
          </c:dPt>
          <c:dPt>
            <c:idx val="3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B-FED6-4859-835B-E3F91CA9F9C2}"/>
              </c:ext>
            </c:extLst>
          </c:dPt>
          <c:dPt>
            <c:idx val="4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D-FED6-4859-835B-E3F91CA9F9C2}"/>
              </c:ext>
            </c:extLst>
          </c:dPt>
          <c:dPt>
            <c:idx val="5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F-FED6-4859-835B-E3F91CA9F9C2}"/>
              </c:ext>
            </c:extLst>
          </c:dPt>
          <c:dPt>
            <c:idx val="6"/>
            <c:invertIfNegative val="0"/>
            <c:bubble3D val="0"/>
            <c:spPr>
              <a:solidFill>
                <a:srgbClr val="FFCE33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1-FED6-4859-835B-E3F91CA9F9C2}"/>
              </c:ext>
            </c:extLst>
          </c:dPt>
          <c:dPt>
            <c:idx val="7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3-FED6-4859-835B-E3F91CA9F9C2}"/>
              </c:ext>
            </c:extLst>
          </c:dPt>
          <c:dPt>
            <c:idx val="8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5-FED6-4859-835B-E3F91CA9F9C2}"/>
              </c:ext>
            </c:extLst>
          </c:dPt>
          <c:dPt>
            <c:idx val="9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7-FED6-4859-835B-E3F91CA9F9C2}"/>
              </c:ext>
            </c:extLst>
          </c:dPt>
          <c:dPt>
            <c:idx val="10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9-FED6-4859-835B-E3F91CA9F9C2}"/>
              </c:ext>
            </c:extLst>
          </c:dPt>
          <c:dPt>
            <c:idx val="11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B-FED6-4859-835B-E3F91CA9F9C2}"/>
              </c:ext>
            </c:extLst>
          </c:dPt>
          <c:cat>
            <c:strLit>
              <c:ptCount val="12"/>
              <c:pt idx="0">
                <c:v>Turku</c:v>
              </c:pt>
              <c:pt idx="1">
                <c:v>Espoo</c:v>
              </c:pt>
              <c:pt idx="2">
                <c:v>Lahti</c:v>
              </c:pt>
              <c:pt idx="3">
                <c:v>Tampere</c:v>
              </c:pt>
              <c:pt idx="4">
                <c:v>Helsinki</c:v>
              </c:pt>
              <c:pt idx="5">
                <c:v>Vantaa</c:v>
              </c:pt>
              <c:pt idx="6">
                <c:v>Joensuu</c:v>
              </c:pt>
              <c:pt idx="7">
                <c:v>Oulu</c:v>
              </c:pt>
              <c:pt idx="8">
                <c:v>Jyväskylä</c:v>
              </c:pt>
              <c:pt idx="9">
                <c:v>Lappeenranta</c:v>
              </c:pt>
              <c:pt idx="10">
                <c:v>Kuopio</c:v>
              </c:pt>
              <c:pt idx="11">
                <c:v>Kouvola</c:v>
              </c:pt>
            </c:strLit>
          </c:cat>
          <c:val>
            <c:numLit>
              <c:formatCode>General</c:formatCode>
              <c:ptCount val="12"/>
              <c:pt idx="0">
                <c:v>0.25124335289001465</c:v>
              </c:pt>
              <c:pt idx="1">
                <c:v>0.1713263988494873</c:v>
              </c:pt>
              <c:pt idx="2">
                <c:v>0.42622131109237671</c:v>
              </c:pt>
              <c:pt idx="3">
                <c:v>0.21562211215496063</c:v>
              </c:pt>
              <c:pt idx="4">
                <c:v>0.10644418001174927</c:v>
              </c:pt>
              <c:pt idx="5">
                <c:v>0.2187647670507431</c:v>
              </c:pt>
              <c:pt idx="6">
                <c:v>0.30560263991355896</c:v>
              </c:pt>
              <c:pt idx="7">
                <c:v>0.27461162209510803</c:v>
              </c:pt>
              <c:pt idx="8">
                <c:v>0.39893418550491333</c:v>
              </c:pt>
              <c:pt idx="9">
                <c:v>0.48880600929260254</c:v>
              </c:pt>
              <c:pt idx="10">
                <c:v>0.29152581095695496</c:v>
              </c:pt>
              <c:pt idx="11">
                <c:v>0.99337023496627808</c:v>
              </c:pt>
            </c:numLit>
          </c:val>
          <c:extLst>
            <c:ext xmlns:c16="http://schemas.microsoft.com/office/drawing/2014/chart" uri="{C3380CC4-5D6E-409C-BE32-E72D297353CC}">
              <c16:uniqueId val="{0000007C-FED6-4859-835B-E3F91CA9F9C2}"/>
            </c:ext>
          </c:extLst>
        </c:ser>
        <c:ser>
          <c:idx val="5"/>
          <c:order val="5"/>
          <c:tx>
            <c:v>Tieliikenne</c:v>
          </c:tx>
          <c:spPr>
            <a:solidFill>
              <a:srgbClr val="A6A6A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E-FED6-4859-835B-E3F91CA9F9C2}"/>
              </c:ext>
            </c:extLst>
          </c:dPt>
          <c:dPt>
            <c:idx val="1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0-FED6-4859-835B-E3F91CA9F9C2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2-FED6-4859-835B-E3F91CA9F9C2}"/>
              </c:ext>
            </c:extLst>
          </c:dPt>
          <c:dPt>
            <c:idx val="3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4-FED6-4859-835B-E3F91CA9F9C2}"/>
              </c:ext>
            </c:extLst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6-FED6-4859-835B-E3F91CA9F9C2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8-FED6-4859-835B-E3F91CA9F9C2}"/>
              </c:ext>
            </c:extLst>
          </c:dPt>
          <c:dPt>
            <c:idx val="6"/>
            <c:invertIfNegative val="0"/>
            <c:bubble3D val="0"/>
            <c:spPr>
              <a:solidFill>
                <a:srgbClr val="A6A6A6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A-FED6-4859-835B-E3F91CA9F9C2}"/>
              </c:ext>
            </c:extLst>
          </c:dPt>
          <c:dPt>
            <c:idx val="7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C-FED6-4859-835B-E3F91CA9F9C2}"/>
              </c:ext>
            </c:extLst>
          </c:dPt>
          <c:dPt>
            <c:idx val="8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E-FED6-4859-835B-E3F91CA9F9C2}"/>
              </c:ext>
            </c:extLst>
          </c:dPt>
          <c:dPt>
            <c:idx val="9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0-FED6-4859-835B-E3F91CA9F9C2}"/>
              </c:ext>
            </c:extLst>
          </c:dPt>
          <c:dPt>
            <c:idx val="10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2-FED6-4859-835B-E3F91CA9F9C2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4-FED6-4859-835B-E3F91CA9F9C2}"/>
              </c:ext>
            </c:extLst>
          </c:dPt>
          <c:cat>
            <c:strLit>
              <c:ptCount val="12"/>
              <c:pt idx="0">
                <c:v>Turku</c:v>
              </c:pt>
              <c:pt idx="1">
                <c:v>Espoo</c:v>
              </c:pt>
              <c:pt idx="2">
                <c:v>Lahti</c:v>
              </c:pt>
              <c:pt idx="3">
                <c:v>Tampere</c:v>
              </c:pt>
              <c:pt idx="4">
                <c:v>Helsinki</c:v>
              </c:pt>
              <c:pt idx="5">
                <c:v>Vantaa</c:v>
              </c:pt>
              <c:pt idx="6">
                <c:v>Joensuu</c:v>
              </c:pt>
              <c:pt idx="7">
                <c:v>Oulu</c:v>
              </c:pt>
              <c:pt idx="8">
                <c:v>Jyväskylä</c:v>
              </c:pt>
              <c:pt idx="9">
                <c:v>Lappeenranta</c:v>
              </c:pt>
              <c:pt idx="10">
                <c:v>Kuopio</c:v>
              </c:pt>
              <c:pt idx="11">
                <c:v>Kouvola</c:v>
              </c:pt>
            </c:strLit>
          </c:cat>
          <c:val>
            <c:numLit>
              <c:formatCode>General</c:formatCode>
              <c:ptCount val="12"/>
              <c:pt idx="0">
                <c:v>0.78969413042068481</c:v>
              </c:pt>
              <c:pt idx="1">
                <c:v>1.0025348663330078</c:v>
              </c:pt>
              <c:pt idx="2">
                <c:v>1.3301209211349487</c:v>
              </c:pt>
              <c:pt idx="3">
                <c:v>0.95928210020065308</c:v>
              </c:pt>
              <c:pt idx="4">
                <c:v>0.75290781259536743</c:v>
              </c:pt>
              <c:pt idx="5">
                <c:v>1.4823907613754272</c:v>
              </c:pt>
              <c:pt idx="6">
                <c:v>1.3432333469390869</c:v>
              </c:pt>
              <c:pt idx="7">
                <c:v>1.2601101398468018</c:v>
              </c:pt>
              <c:pt idx="8">
                <c:v>1.3536053895950317</c:v>
              </c:pt>
              <c:pt idx="9">
                <c:v>1.6957633495330811</c:v>
              </c:pt>
              <c:pt idx="10">
                <c:v>1.4453719854354858</c:v>
              </c:pt>
              <c:pt idx="11">
                <c:v>1.9274716377258301</c:v>
              </c:pt>
            </c:numLit>
          </c:val>
          <c:extLst>
            <c:ext xmlns:c16="http://schemas.microsoft.com/office/drawing/2014/chart" uri="{C3380CC4-5D6E-409C-BE32-E72D297353CC}">
              <c16:uniqueId val="{00000095-FED6-4859-835B-E3F91CA9F9C2}"/>
            </c:ext>
          </c:extLst>
        </c:ser>
        <c:ser>
          <c:idx val="6"/>
          <c:order val="6"/>
          <c:tx>
            <c:v>Maatalous</c:v>
          </c:tx>
          <c:spPr>
            <a:solidFill>
              <a:srgbClr val="92CD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7-FED6-4859-835B-E3F91CA9F9C2}"/>
              </c:ext>
            </c:extLst>
          </c:dPt>
          <c:dPt>
            <c:idx val="1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9-FED6-4859-835B-E3F91CA9F9C2}"/>
              </c:ext>
            </c:extLst>
          </c:dPt>
          <c:dPt>
            <c:idx val="2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B-FED6-4859-835B-E3F91CA9F9C2}"/>
              </c:ext>
            </c:extLst>
          </c:dPt>
          <c:dPt>
            <c:idx val="3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D-FED6-4859-835B-E3F91CA9F9C2}"/>
              </c:ext>
            </c:extLst>
          </c:dPt>
          <c:dPt>
            <c:idx val="4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F-FED6-4859-835B-E3F91CA9F9C2}"/>
              </c:ext>
            </c:extLst>
          </c:dPt>
          <c:dPt>
            <c:idx val="5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1-FED6-4859-835B-E3F91CA9F9C2}"/>
              </c:ext>
            </c:extLst>
          </c:dPt>
          <c:dPt>
            <c:idx val="6"/>
            <c:invertIfNegative val="0"/>
            <c:bubble3D val="0"/>
            <c:spPr>
              <a:solidFill>
                <a:srgbClr val="92CDDC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3-FED6-4859-835B-E3F91CA9F9C2}"/>
              </c:ext>
            </c:extLst>
          </c:dPt>
          <c:dPt>
            <c:idx val="7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5-FED6-4859-835B-E3F91CA9F9C2}"/>
              </c:ext>
            </c:extLst>
          </c:dPt>
          <c:dPt>
            <c:idx val="8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7-FED6-4859-835B-E3F91CA9F9C2}"/>
              </c:ext>
            </c:extLst>
          </c:dPt>
          <c:dPt>
            <c:idx val="9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9-FED6-4859-835B-E3F91CA9F9C2}"/>
              </c:ext>
            </c:extLst>
          </c:dPt>
          <c:dPt>
            <c:idx val="10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B-FED6-4859-835B-E3F91CA9F9C2}"/>
              </c:ext>
            </c:extLst>
          </c:dPt>
          <c:dPt>
            <c:idx val="11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D-FED6-4859-835B-E3F91CA9F9C2}"/>
              </c:ext>
            </c:extLst>
          </c:dPt>
          <c:cat>
            <c:strLit>
              <c:ptCount val="12"/>
              <c:pt idx="0">
                <c:v>Turku</c:v>
              </c:pt>
              <c:pt idx="1">
                <c:v>Espoo</c:v>
              </c:pt>
              <c:pt idx="2">
                <c:v>Lahti</c:v>
              </c:pt>
              <c:pt idx="3">
                <c:v>Tampere</c:v>
              </c:pt>
              <c:pt idx="4">
                <c:v>Helsinki</c:v>
              </c:pt>
              <c:pt idx="5">
                <c:v>Vantaa</c:v>
              </c:pt>
              <c:pt idx="6">
                <c:v>Joensuu</c:v>
              </c:pt>
              <c:pt idx="7">
                <c:v>Oulu</c:v>
              </c:pt>
              <c:pt idx="8">
                <c:v>Jyväskylä</c:v>
              </c:pt>
              <c:pt idx="9">
                <c:v>Lappeenranta</c:v>
              </c:pt>
              <c:pt idx="10">
                <c:v>Kuopio</c:v>
              </c:pt>
              <c:pt idx="11">
                <c:v>Kouvola</c:v>
              </c:pt>
            </c:strLit>
          </c:cat>
          <c:val>
            <c:numLit>
              <c:formatCode>General</c:formatCode>
              <c:ptCount val="12"/>
              <c:pt idx="0">
                <c:v>2.7955437079071999E-2</c:v>
              </c:pt>
              <c:pt idx="1">
                <c:v>1.1186838150024414E-2</c:v>
              </c:pt>
              <c:pt idx="2">
                <c:v>6.4425580203533173E-2</c:v>
              </c:pt>
              <c:pt idx="3">
                <c:v>2.6919124647974968E-2</c:v>
              </c:pt>
              <c:pt idx="4">
                <c:v>5.3131533786654472E-3</c:v>
              </c:pt>
              <c:pt idx="5">
                <c:v>1.6566652804613113E-2</c:v>
              </c:pt>
              <c:pt idx="6">
                <c:v>0.23973236978054047</c:v>
              </c:pt>
              <c:pt idx="7">
                <c:v>9.9651157855987549E-2</c:v>
              </c:pt>
              <c:pt idx="8">
                <c:v>8.0370247364044189E-2</c:v>
              </c:pt>
              <c:pt idx="9">
                <c:v>0.45760688185691833</c:v>
              </c:pt>
              <c:pt idx="10">
                <c:v>0.79149907827377319</c:v>
              </c:pt>
              <c:pt idx="11">
                <c:v>0.77272969484329224</c:v>
              </c:pt>
            </c:numLit>
          </c:val>
          <c:extLst>
            <c:ext xmlns:c16="http://schemas.microsoft.com/office/drawing/2014/chart" uri="{C3380CC4-5D6E-409C-BE32-E72D297353CC}">
              <c16:uniqueId val="{000000AE-FED6-4859-835B-E3F91CA9F9C2}"/>
            </c:ext>
          </c:extLst>
        </c:ser>
        <c:ser>
          <c:idx val="7"/>
          <c:order val="7"/>
          <c:tx>
            <c:v>Jätehuolto</c:v>
          </c:tx>
          <c:spPr>
            <a:solidFill>
              <a:srgbClr val="B1A0C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0-FED6-4859-835B-E3F91CA9F9C2}"/>
              </c:ext>
            </c:extLst>
          </c:dPt>
          <c:dPt>
            <c:idx val="1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2-FED6-4859-835B-E3F91CA9F9C2}"/>
              </c:ext>
            </c:extLst>
          </c:dPt>
          <c:dPt>
            <c:idx val="2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4-FED6-4859-835B-E3F91CA9F9C2}"/>
              </c:ext>
            </c:extLst>
          </c:dPt>
          <c:dPt>
            <c:idx val="3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6-FED6-4859-835B-E3F91CA9F9C2}"/>
              </c:ext>
            </c:extLst>
          </c:dPt>
          <c:dPt>
            <c:idx val="4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8-FED6-4859-835B-E3F91CA9F9C2}"/>
              </c:ext>
            </c:extLst>
          </c:dPt>
          <c:dPt>
            <c:idx val="5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A-FED6-4859-835B-E3F91CA9F9C2}"/>
              </c:ext>
            </c:extLst>
          </c:dPt>
          <c:dPt>
            <c:idx val="6"/>
            <c:invertIfNegative val="0"/>
            <c:bubble3D val="0"/>
            <c:spPr>
              <a:solidFill>
                <a:srgbClr val="B1A0C7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C-FED6-4859-835B-E3F91CA9F9C2}"/>
              </c:ext>
            </c:extLst>
          </c:dPt>
          <c:dPt>
            <c:idx val="7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E-FED6-4859-835B-E3F91CA9F9C2}"/>
              </c:ext>
            </c:extLst>
          </c:dPt>
          <c:dPt>
            <c:idx val="8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0-FED6-4859-835B-E3F91CA9F9C2}"/>
              </c:ext>
            </c:extLst>
          </c:dPt>
          <c:dPt>
            <c:idx val="9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2-FED6-4859-835B-E3F91CA9F9C2}"/>
              </c:ext>
            </c:extLst>
          </c:dPt>
          <c:dPt>
            <c:idx val="10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4-FED6-4859-835B-E3F91CA9F9C2}"/>
              </c:ext>
            </c:extLst>
          </c:dPt>
          <c:dPt>
            <c:idx val="11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6-FED6-4859-835B-E3F91CA9F9C2}"/>
              </c:ext>
            </c:extLst>
          </c:dPt>
          <c:cat>
            <c:strLit>
              <c:ptCount val="12"/>
              <c:pt idx="0">
                <c:v>Turku</c:v>
              </c:pt>
              <c:pt idx="1">
                <c:v>Espoo</c:v>
              </c:pt>
              <c:pt idx="2">
                <c:v>Lahti</c:v>
              </c:pt>
              <c:pt idx="3">
                <c:v>Tampere</c:v>
              </c:pt>
              <c:pt idx="4">
                <c:v>Helsinki</c:v>
              </c:pt>
              <c:pt idx="5">
                <c:v>Vantaa</c:v>
              </c:pt>
              <c:pt idx="6">
                <c:v>Joensuu</c:v>
              </c:pt>
              <c:pt idx="7">
                <c:v>Oulu</c:v>
              </c:pt>
              <c:pt idx="8">
                <c:v>Jyväskylä</c:v>
              </c:pt>
              <c:pt idx="9">
                <c:v>Lappeenranta</c:v>
              </c:pt>
              <c:pt idx="10">
                <c:v>Kuopio</c:v>
              </c:pt>
              <c:pt idx="11">
                <c:v>Kouvola</c:v>
              </c:pt>
            </c:strLit>
          </c:cat>
          <c:val>
            <c:numLit>
              <c:formatCode>General</c:formatCode>
              <c:ptCount val="12"/>
              <c:pt idx="0">
                <c:v>7.5414456427097321E-2</c:v>
              </c:pt>
              <c:pt idx="1">
                <c:v>5.2884303033351898E-2</c:v>
              </c:pt>
              <c:pt idx="2">
                <c:v>0.16983792185783386</c:v>
              </c:pt>
              <c:pt idx="3">
                <c:v>0.30132430791854858</c:v>
              </c:pt>
              <c:pt idx="4">
                <c:v>4.6830542385578156E-2</c:v>
              </c:pt>
              <c:pt idx="5">
                <c:v>4.7113519161939621E-2</c:v>
              </c:pt>
              <c:pt idx="6">
                <c:v>0.22129055857658386</c:v>
              </c:pt>
              <c:pt idx="7">
                <c:v>0.32667890191078186</c:v>
              </c:pt>
              <c:pt idx="8">
                <c:v>0.14273944497108459</c:v>
              </c:pt>
              <c:pt idx="9">
                <c:v>0.31905674934387207</c:v>
              </c:pt>
              <c:pt idx="10">
                <c:v>0.16358424723148346</c:v>
              </c:pt>
              <c:pt idx="11">
                <c:v>0.28363707661628723</c:v>
              </c:pt>
            </c:numLit>
          </c:val>
          <c:extLst>
            <c:ext xmlns:c16="http://schemas.microsoft.com/office/drawing/2014/chart" uri="{C3380CC4-5D6E-409C-BE32-E72D297353CC}">
              <c16:uniqueId val="{000000C7-FED6-4859-835B-E3F91CA9F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5102592"/>
        <c:axId val="235104128"/>
      </c:barChart>
      <c:catAx>
        <c:axId val="235102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0"/>
            </a:pPr>
            <a:endParaRPr lang="fi-FI"/>
          </a:p>
        </c:txPr>
        <c:crossAx val="235104128"/>
        <c:crosses val="autoZero"/>
        <c:auto val="1"/>
        <c:lblAlgn val="ctr"/>
        <c:lblOffset val="100"/>
        <c:tickLblSkip val="1"/>
        <c:noMultiLvlLbl val="0"/>
      </c:catAx>
      <c:valAx>
        <c:axId val="235104128"/>
        <c:scaling>
          <c:orientation val="minMax"/>
        </c:scaling>
        <c:delete val="0"/>
        <c:axPos val="l"/>
        <c:majorGridlines>
          <c:spPr>
            <a:ln>
              <a:solidFill>
                <a:srgbClr val="D2D2D2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0"/>
            </a:pPr>
            <a:endParaRPr lang="fi-FI"/>
          </a:p>
        </c:txPr>
        <c:crossAx val="23510259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000" b="0"/>
            </a:pPr>
            <a:endParaRPr lang="fi-FI"/>
          </a:p>
        </c:txPr>
      </c:legendEntry>
      <c:legendEntry>
        <c:idx val="1"/>
        <c:txPr>
          <a:bodyPr/>
          <a:lstStyle/>
          <a:p>
            <a:pPr>
              <a:defRPr sz="1000" b="0"/>
            </a:pPr>
            <a:endParaRPr lang="fi-FI"/>
          </a:p>
        </c:txPr>
      </c:legendEntry>
      <c:legendEntry>
        <c:idx val="2"/>
        <c:txPr>
          <a:bodyPr/>
          <a:lstStyle/>
          <a:p>
            <a:pPr>
              <a:defRPr sz="1000" b="0"/>
            </a:pPr>
            <a:endParaRPr lang="fi-FI"/>
          </a:p>
        </c:txPr>
      </c:legendEntry>
      <c:legendEntry>
        <c:idx val="3"/>
        <c:txPr>
          <a:bodyPr/>
          <a:lstStyle/>
          <a:p>
            <a:pPr>
              <a:defRPr sz="1000" b="0"/>
            </a:pPr>
            <a:endParaRPr lang="fi-FI"/>
          </a:p>
        </c:txPr>
      </c:legendEntry>
      <c:legendEntry>
        <c:idx val="4"/>
        <c:txPr>
          <a:bodyPr/>
          <a:lstStyle/>
          <a:p>
            <a:pPr>
              <a:defRPr sz="1000" b="0"/>
            </a:pPr>
            <a:endParaRPr lang="fi-FI"/>
          </a:p>
        </c:txPr>
      </c:legendEntry>
      <c:legendEntry>
        <c:idx val="5"/>
        <c:txPr>
          <a:bodyPr/>
          <a:lstStyle/>
          <a:p>
            <a:pPr>
              <a:defRPr sz="1000" b="0"/>
            </a:pPr>
            <a:endParaRPr lang="fi-FI"/>
          </a:p>
        </c:txPr>
      </c:legendEntry>
      <c:legendEntry>
        <c:idx val="6"/>
        <c:txPr>
          <a:bodyPr/>
          <a:lstStyle/>
          <a:p>
            <a:pPr>
              <a:defRPr sz="1000" b="0"/>
            </a:pPr>
            <a:endParaRPr lang="fi-FI"/>
          </a:p>
        </c:txPr>
      </c:legendEntry>
      <c:legendEntry>
        <c:idx val="7"/>
        <c:txPr>
          <a:bodyPr/>
          <a:lstStyle/>
          <a:p>
            <a:pPr>
              <a:defRPr sz="1000" b="0"/>
            </a:pPr>
            <a:endParaRPr lang="fi-FI"/>
          </a:p>
        </c:txPr>
      </c:legendEntry>
      <c:layout>
        <c:manualLayout>
          <c:xMode val="edge"/>
          <c:yMode val="edge"/>
          <c:x val="6.4150943396226415E-2"/>
          <c:y val="1.3333333333333334E-2"/>
          <c:w val="0.90584519387906703"/>
          <c:h val="0.11666666666666667"/>
        </c:manualLayout>
      </c:layout>
      <c:overlay val="0"/>
      <c:txPr>
        <a:bodyPr/>
        <a:lstStyle/>
        <a:p>
          <a:pPr>
            <a:defRPr sz="1000"/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22225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aseline="0"/>
      </a:pPr>
      <a:endParaRPr lang="fi-FI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3.5820895522388062E-2"/>
          <c:y val="1.853203491064506E-3"/>
          <c:w val="0.95656258599917554"/>
          <c:h val="0.99814691309800374"/>
        </c:manualLayout>
      </c:layout>
      <c:barChart>
        <c:barDir val="col"/>
        <c:grouping val="stacked"/>
        <c:varyColors val="0"/>
        <c:ser>
          <c:idx val="0"/>
          <c:order val="0"/>
          <c:tx>
            <c:v>Kuluttajien sähkönkulutus</c:v>
          </c:tx>
          <c:spPr>
            <a:solidFill>
              <a:srgbClr val="DA969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5D-4E63-9CB9-163C163C02FE}"/>
              </c:ext>
            </c:extLst>
          </c:dPt>
          <c:dPt>
            <c:idx val="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5D-4E63-9CB9-163C163C02FE}"/>
              </c:ext>
            </c:extLst>
          </c:dPt>
          <c:dPt>
            <c:idx val="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5D-4E63-9CB9-163C163C02FE}"/>
              </c:ext>
            </c:extLst>
          </c:dPt>
          <c:dPt>
            <c:idx val="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5D-4E63-9CB9-163C163C02FE}"/>
              </c:ext>
            </c:extLst>
          </c:dPt>
          <c:dPt>
            <c:idx val="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9F5D-4E63-9CB9-163C163C02FE}"/>
              </c:ext>
            </c:extLst>
          </c:dPt>
          <c:dPt>
            <c:idx val="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9F5D-4E63-9CB9-163C163C02FE}"/>
              </c:ext>
            </c:extLst>
          </c:dPt>
          <c:dPt>
            <c:idx val="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D-9F5D-4E63-9CB9-163C163C02FE}"/>
              </c:ext>
            </c:extLst>
          </c:dPt>
          <c:dPt>
            <c:idx val="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F-9F5D-4E63-9CB9-163C163C02FE}"/>
              </c:ext>
            </c:extLst>
          </c:dPt>
          <c:dPt>
            <c:idx val="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1-9F5D-4E63-9CB9-163C163C02FE}"/>
              </c:ext>
            </c:extLst>
          </c:dPt>
          <c:dPt>
            <c:idx val="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3-9F5D-4E63-9CB9-163C163C02FE}"/>
              </c:ext>
            </c:extLst>
          </c:dPt>
          <c:dPt>
            <c:idx val="1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5-9F5D-4E63-9CB9-163C163C02FE}"/>
              </c:ext>
            </c:extLst>
          </c:dPt>
          <c:dPt>
            <c:idx val="11"/>
            <c:invertIfNegative val="0"/>
            <c:bubble3D val="0"/>
            <c:spPr>
              <a:solidFill>
                <a:srgbClr val="DA9694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7-9F5D-4E63-9CB9-163C163C02FE}"/>
              </c:ext>
            </c:extLst>
          </c:dPt>
          <c:dPt>
            <c:idx val="1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9-9F5D-4E63-9CB9-163C163C02FE}"/>
              </c:ext>
            </c:extLst>
          </c:dPt>
          <c:dPt>
            <c:idx val="1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B-9F5D-4E63-9CB9-163C163C02FE}"/>
              </c:ext>
            </c:extLst>
          </c:dPt>
          <c:dPt>
            <c:idx val="1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D-9F5D-4E63-9CB9-163C163C02FE}"/>
              </c:ext>
            </c:extLst>
          </c:dPt>
          <c:dPt>
            <c:idx val="1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F-9F5D-4E63-9CB9-163C163C02FE}"/>
              </c:ext>
            </c:extLst>
          </c:dPt>
          <c:dPt>
            <c:idx val="1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1-9F5D-4E63-9CB9-163C163C02FE}"/>
              </c:ext>
            </c:extLst>
          </c:dPt>
          <c:dPt>
            <c:idx val="1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3-9F5D-4E63-9CB9-163C163C02FE}"/>
              </c:ext>
            </c:extLst>
          </c:dPt>
          <c:dPt>
            <c:idx val="1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5-9F5D-4E63-9CB9-163C163C02FE}"/>
              </c:ext>
            </c:extLst>
          </c:dPt>
          <c:dPt>
            <c:idx val="1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F5D-4E63-9CB9-163C163C02FE}"/>
              </c:ext>
            </c:extLst>
          </c:dPt>
          <c:dPt>
            <c:idx val="2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9-9F5D-4E63-9CB9-163C163C02FE}"/>
              </c:ext>
            </c:extLst>
          </c:dPt>
          <c:dPt>
            <c:idx val="2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B-9F5D-4E63-9CB9-163C163C02FE}"/>
              </c:ext>
            </c:extLst>
          </c:dPt>
          <c:dPt>
            <c:idx val="2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D-9F5D-4E63-9CB9-163C163C02FE}"/>
              </c:ext>
            </c:extLst>
          </c:dPt>
          <c:dPt>
            <c:idx val="2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F-9F5D-4E63-9CB9-163C163C02FE}"/>
              </c:ext>
            </c:extLst>
          </c:dPt>
          <c:dPt>
            <c:idx val="2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1-9F5D-4E63-9CB9-163C163C02FE}"/>
              </c:ext>
            </c:extLst>
          </c:dPt>
          <c:dPt>
            <c:idx val="2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3-9F5D-4E63-9CB9-163C163C02FE}"/>
              </c:ext>
            </c:extLst>
          </c:dPt>
          <c:dPt>
            <c:idx val="2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5-9F5D-4E63-9CB9-163C163C02FE}"/>
              </c:ext>
            </c:extLst>
          </c:dPt>
          <c:dPt>
            <c:idx val="2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7-9F5D-4E63-9CB9-163C163C02FE}"/>
              </c:ext>
            </c:extLst>
          </c:dPt>
          <c:dPt>
            <c:idx val="2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9-9F5D-4E63-9CB9-163C163C02FE}"/>
              </c:ext>
            </c:extLst>
          </c:dPt>
          <c:dPt>
            <c:idx val="2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B-9F5D-4E63-9CB9-163C163C02FE}"/>
              </c:ext>
            </c:extLst>
          </c:dPt>
          <c:dPt>
            <c:idx val="3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D-9F5D-4E63-9CB9-163C163C02FE}"/>
              </c:ext>
            </c:extLst>
          </c:dPt>
          <c:dPt>
            <c:idx val="3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F-9F5D-4E63-9CB9-163C163C02FE}"/>
              </c:ext>
            </c:extLst>
          </c:dPt>
          <c:dPt>
            <c:idx val="3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1-9F5D-4E63-9CB9-163C163C02FE}"/>
              </c:ext>
            </c:extLst>
          </c:dPt>
          <c:dPt>
            <c:idx val="3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3-9F5D-4E63-9CB9-163C163C02FE}"/>
              </c:ext>
            </c:extLst>
          </c:dPt>
          <c:dPt>
            <c:idx val="3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5-9F5D-4E63-9CB9-163C163C02FE}"/>
              </c:ext>
            </c:extLst>
          </c:dPt>
          <c:dPt>
            <c:idx val="3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7-9F5D-4E63-9CB9-163C163C02FE}"/>
              </c:ext>
            </c:extLst>
          </c:dPt>
          <c:dPt>
            <c:idx val="3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9-9F5D-4E63-9CB9-163C163C02FE}"/>
              </c:ext>
            </c:extLst>
          </c:dPt>
          <c:dPt>
            <c:idx val="3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B-9F5D-4E63-9CB9-163C163C02FE}"/>
              </c:ext>
            </c:extLst>
          </c:dPt>
          <c:dPt>
            <c:idx val="3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D-9F5D-4E63-9CB9-163C163C02FE}"/>
              </c:ext>
            </c:extLst>
          </c:dPt>
          <c:dPt>
            <c:idx val="3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F-9F5D-4E63-9CB9-163C163C02FE}"/>
              </c:ext>
            </c:extLst>
          </c:dPt>
          <c:dPt>
            <c:idx val="4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1-9F5D-4E63-9CB9-163C163C02FE}"/>
              </c:ext>
            </c:extLst>
          </c:dPt>
          <c:dPt>
            <c:idx val="4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3-9F5D-4E63-9CB9-163C163C02FE}"/>
              </c:ext>
            </c:extLst>
          </c:dPt>
          <c:dPt>
            <c:idx val="4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5-9F5D-4E63-9CB9-163C163C02FE}"/>
              </c:ext>
            </c:extLst>
          </c:dPt>
          <c:dPt>
            <c:idx val="4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7-9F5D-4E63-9CB9-163C163C02FE}"/>
              </c:ext>
            </c:extLst>
          </c:dPt>
          <c:dPt>
            <c:idx val="4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9-9F5D-4E63-9CB9-163C163C02FE}"/>
              </c:ext>
            </c:extLst>
          </c:dPt>
          <c:dPt>
            <c:idx val="4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B-9F5D-4E63-9CB9-163C163C02FE}"/>
              </c:ext>
            </c:extLst>
          </c:dPt>
          <c:dPt>
            <c:idx val="4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D-9F5D-4E63-9CB9-163C163C02FE}"/>
              </c:ext>
            </c:extLst>
          </c:dPt>
          <c:dPt>
            <c:idx val="4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F-9F5D-4E63-9CB9-163C163C02FE}"/>
              </c:ext>
            </c:extLst>
          </c:dPt>
          <c:dPt>
            <c:idx val="4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1-9F5D-4E63-9CB9-163C163C02FE}"/>
              </c:ext>
            </c:extLst>
          </c:dPt>
          <c:dPt>
            <c:idx val="4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3-9F5D-4E63-9CB9-163C163C02FE}"/>
              </c:ext>
            </c:extLst>
          </c:dPt>
          <c:dPt>
            <c:idx val="5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5-9F5D-4E63-9CB9-163C163C02FE}"/>
              </c:ext>
            </c:extLst>
          </c:dPt>
          <c:dPt>
            <c:idx val="5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7-9F5D-4E63-9CB9-163C163C02FE}"/>
              </c:ext>
            </c:extLst>
          </c:dPt>
          <c:dPt>
            <c:idx val="5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9-9F5D-4E63-9CB9-163C163C02FE}"/>
              </c:ext>
            </c:extLst>
          </c:dPt>
          <c:dPt>
            <c:idx val="5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B-9F5D-4E63-9CB9-163C163C02FE}"/>
              </c:ext>
            </c:extLst>
          </c:dPt>
          <c:dPt>
            <c:idx val="5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D-9F5D-4E63-9CB9-163C163C02FE}"/>
              </c:ext>
            </c:extLst>
          </c:dPt>
          <c:dPt>
            <c:idx val="5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F-9F5D-4E63-9CB9-163C163C02FE}"/>
              </c:ext>
            </c:extLst>
          </c:dPt>
          <c:dPt>
            <c:idx val="5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1-9F5D-4E63-9CB9-163C163C02FE}"/>
              </c:ext>
            </c:extLst>
          </c:dPt>
          <c:dPt>
            <c:idx val="5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3-9F5D-4E63-9CB9-163C163C02FE}"/>
              </c:ext>
            </c:extLst>
          </c:dPt>
          <c:dPt>
            <c:idx val="5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5-9F5D-4E63-9CB9-163C163C02FE}"/>
              </c:ext>
            </c:extLst>
          </c:dPt>
          <c:dPt>
            <c:idx val="5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7-9F5D-4E63-9CB9-163C163C02FE}"/>
              </c:ext>
            </c:extLst>
          </c:dPt>
          <c:dPt>
            <c:idx val="6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9-9F5D-4E63-9CB9-163C163C02FE}"/>
              </c:ext>
            </c:extLst>
          </c:dPt>
          <c:dPt>
            <c:idx val="6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B-9F5D-4E63-9CB9-163C163C02FE}"/>
              </c:ext>
            </c:extLst>
          </c:dPt>
          <c:dPt>
            <c:idx val="6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D-9F5D-4E63-9CB9-163C163C02FE}"/>
              </c:ext>
            </c:extLst>
          </c:dPt>
          <c:dPt>
            <c:idx val="6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F-9F5D-4E63-9CB9-163C163C02FE}"/>
              </c:ext>
            </c:extLst>
          </c:dPt>
          <c:dPt>
            <c:idx val="6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1-9F5D-4E63-9CB9-163C163C02FE}"/>
              </c:ext>
            </c:extLst>
          </c:dPt>
          <c:dPt>
            <c:idx val="6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3-9F5D-4E63-9CB9-163C163C02FE}"/>
              </c:ext>
            </c:extLst>
          </c:dPt>
          <c:dPt>
            <c:idx val="6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5-9F5D-4E63-9CB9-163C163C02FE}"/>
              </c:ext>
            </c:extLst>
          </c:dPt>
          <c:dPt>
            <c:idx val="6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7-9F5D-4E63-9CB9-163C163C02FE}"/>
              </c:ext>
            </c:extLst>
          </c:dPt>
          <c:dPt>
            <c:idx val="6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9-9F5D-4E63-9CB9-163C163C02FE}"/>
              </c:ext>
            </c:extLst>
          </c:dPt>
          <c:dPt>
            <c:idx val="6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B-9F5D-4E63-9CB9-163C163C02FE}"/>
              </c:ext>
            </c:extLst>
          </c:dPt>
          <c:dPt>
            <c:idx val="7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D-9F5D-4E63-9CB9-163C163C02FE}"/>
              </c:ext>
            </c:extLst>
          </c:dPt>
          <c:dPt>
            <c:idx val="7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F-9F5D-4E63-9CB9-163C163C02FE}"/>
              </c:ext>
            </c:extLst>
          </c:dPt>
          <c:dPt>
            <c:idx val="7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1-9F5D-4E63-9CB9-163C163C02FE}"/>
              </c:ext>
            </c:extLst>
          </c:dPt>
          <c:dPt>
            <c:idx val="7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3-9F5D-4E63-9CB9-163C163C02FE}"/>
              </c:ext>
            </c:extLst>
          </c:dPt>
          <c:dPt>
            <c:idx val="7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5-9F5D-4E63-9CB9-163C163C02FE}"/>
              </c:ext>
            </c:extLst>
          </c:dPt>
          <c:dPt>
            <c:idx val="7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7-9F5D-4E63-9CB9-163C163C02FE}"/>
              </c:ext>
            </c:extLst>
          </c:dPt>
          <c:dPt>
            <c:idx val="7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9-9F5D-4E63-9CB9-163C163C02FE}"/>
              </c:ext>
            </c:extLst>
          </c:dPt>
          <c:dPt>
            <c:idx val="7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B-9F5D-4E63-9CB9-163C163C02FE}"/>
              </c:ext>
            </c:extLst>
          </c:dPt>
          <c:dPt>
            <c:idx val="7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D-9F5D-4E63-9CB9-163C163C02FE}"/>
              </c:ext>
            </c:extLst>
          </c:dPt>
          <c:dPt>
            <c:idx val="7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F-9F5D-4E63-9CB9-163C163C02FE}"/>
              </c:ext>
            </c:extLst>
          </c:dPt>
          <c:dPt>
            <c:idx val="8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1-9F5D-4E63-9CB9-163C163C02FE}"/>
              </c:ext>
            </c:extLst>
          </c:dPt>
          <c:dPt>
            <c:idx val="8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3-9F5D-4E63-9CB9-163C163C02FE}"/>
              </c:ext>
            </c:extLst>
          </c:dPt>
          <c:dPt>
            <c:idx val="8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5-9F5D-4E63-9CB9-163C163C02FE}"/>
              </c:ext>
            </c:extLst>
          </c:dPt>
          <c:dPt>
            <c:idx val="8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7-9F5D-4E63-9CB9-163C163C02FE}"/>
              </c:ext>
            </c:extLst>
          </c:dPt>
          <c:dPt>
            <c:idx val="8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9-9F5D-4E63-9CB9-163C163C02FE}"/>
              </c:ext>
            </c:extLst>
          </c:dPt>
          <c:dPt>
            <c:idx val="8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B-9F5D-4E63-9CB9-163C163C02FE}"/>
              </c:ext>
            </c:extLst>
          </c:dPt>
          <c:dPt>
            <c:idx val="8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D-9F5D-4E63-9CB9-163C163C02FE}"/>
              </c:ext>
            </c:extLst>
          </c:dPt>
          <c:dPt>
            <c:idx val="8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F-9F5D-4E63-9CB9-163C163C02FE}"/>
              </c:ext>
            </c:extLst>
          </c:dPt>
          <c:cat>
            <c:strLit>
              <c:ptCount val="88"/>
              <c:pt idx="0">
                <c:v>Turku</c:v>
              </c:pt>
              <c:pt idx="1">
                <c:v>Järvenpää</c:v>
              </c:pt>
              <c:pt idx="2">
                <c:v>Espoo</c:v>
              </c:pt>
              <c:pt idx="3">
                <c:v>Kauniainen</c:v>
              </c:pt>
              <c:pt idx="4">
                <c:v>Lahti</c:v>
              </c:pt>
              <c:pt idx="5">
                <c:v>Tampere</c:v>
              </c:pt>
              <c:pt idx="6">
                <c:v>Vaasa</c:v>
              </c:pt>
              <c:pt idx="7">
                <c:v>Helsinki</c:v>
              </c:pt>
              <c:pt idx="8">
                <c:v>Vantaa</c:v>
              </c:pt>
              <c:pt idx="9">
                <c:v>Imatra</c:v>
              </c:pt>
              <c:pt idx="10">
                <c:v>Kerava</c:v>
              </c:pt>
              <c:pt idx="11">
                <c:v>--&gt;  Joensuu</c:v>
              </c:pt>
              <c:pt idx="12">
                <c:v>Naantali</c:v>
              </c:pt>
              <c:pt idx="13">
                <c:v>Raisio</c:v>
              </c:pt>
              <c:pt idx="14">
                <c:v>Kirkkonummi</c:v>
              </c:pt>
              <c:pt idx="15">
                <c:v>Rauma</c:v>
              </c:pt>
              <c:pt idx="16">
                <c:v>Pornainen</c:v>
              </c:pt>
              <c:pt idx="17">
                <c:v>Oulu</c:v>
              </c:pt>
              <c:pt idx="18">
                <c:v>Jyväskylä</c:v>
              </c:pt>
              <c:pt idx="19">
                <c:v>Tuusula</c:v>
              </c:pt>
              <c:pt idx="20">
                <c:v>Kaarina</c:v>
              </c:pt>
              <c:pt idx="21">
                <c:v>Nokia</c:v>
              </c:pt>
              <c:pt idx="22">
                <c:v>Kajaani</c:v>
              </c:pt>
              <c:pt idx="23">
                <c:v>Lappeenranta</c:v>
              </c:pt>
              <c:pt idx="24">
                <c:v>Hyvinkää</c:v>
              </c:pt>
              <c:pt idx="25">
                <c:v>Nurmijärvi</c:v>
              </c:pt>
              <c:pt idx="26">
                <c:v>Kuopio</c:v>
              </c:pt>
              <c:pt idx="27">
                <c:v>Ylöjärvi</c:v>
              </c:pt>
              <c:pt idx="28">
                <c:v>Kotka</c:v>
              </c:pt>
              <c:pt idx="29">
                <c:v>Pirkkala</c:v>
              </c:pt>
              <c:pt idx="30">
                <c:v>Riihimäki</c:v>
              </c:pt>
              <c:pt idx="31">
                <c:v>Parainen</c:v>
              </c:pt>
              <c:pt idx="32">
                <c:v>Hämeenlinna</c:v>
              </c:pt>
              <c:pt idx="33">
                <c:v>Savonlinna</c:v>
              </c:pt>
              <c:pt idx="34">
                <c:v>Lieto</c:v>
              </c:pt>
              <c:pt idx="35">
                <c:v>Kangasala</c:v>
              </c:pt>
              <c:pt idx="36">
                <c:v>Mikkeli</c:v>
              </c:pt>
              <c:pt idx="37">
                <c:v>Kemi</c:v>
              </c:pt>
              <c:pt idx="38">
                <c:v>Uusikaupunki</c:v>
              </c:pt>
              <c:pt idx="39">
                <c:v>Vihti</c:v>
              </c:pt>
              <c:pt idx="40">
                <c:v>Kouvola</c:v>
              </c:pt>
              <c:pt idx="41">
                <c:v>Kokkola</c:v>
              </c:pt>
              <c:pt idx="42">
                <c:v>Varkaus</c:v>
              </c:pt>
              <c:pt idx="43">
                <c:v>Forssa</c:v>
              </c:pt>
              <c:pt idx="44">
                <c:v>Lohja</c:v>
              </c:pt>
              <c:pt idx="45">
                <c:v>Rusko</c:v>
              </c:pt>
              <c:pt idx="46">
                <c:v>Hollola</c:v>
              </c:pt>
              <c:pt idx="47">
                <c:v>Sipoo</c:v>
              </c:pt>
              <c:pt idx="48">
                <c:v>Nousiainen</c:v>
              </c:pt>
              <c:pt idx="49">
                <c:v>Äänekoski</c:v>
              </c:pt>
              <c:pt idx="50">
                <c:v>Hanko</c:v>
              </c:pt>
              <c:pt idx="51">
                <c:v>Kemiönsaari</c:v>
              </c:pt>
              <c:pt idx="52">
                <c:v>Ylivieska</c:v>
              </c:pt>
              <c:pt idx="53">
                <c:v>Iisalmi</c:v>
              </c:pt>
              <c:pt idx="54">
                <c:v>Masku</c:v>
              </c:pt>
              <c:pt idx="55">
                <c:v>Lempäälä</c:v>
              </c:pt>
              <c:pt idx="56">
                <c:v>Suomussalmi</c:v>
              </c:pt>
              <c:pt idx="57">
                <c:v>Karkkila</c:v>
              </c:pt>
              <c:pt idx="58">
                <c:v>Seinäjoki</c:v>
              </c:pt>
              <c:pt idx="59">
                <c:v>Paimio</c:v>
              </c:pt>
              <c:pt idx="60">
                <c:v>Hausjärvi</c:v>
              </c:pt>
              <c:pt idx="61">
                <c:v>Janakkala</c:v>
              </c:pt>
              <c:pt idx="62">
                <c:v>Hamina</c:v>
              </c:pt>
              <c:pt idx="63">
                <c:v>Salo</c:v>
              </c:pt>
              <c:pt idx="64">
                <c:v>Sastamala</c:v>
              </c:pt>
              <c:pt idx="65">
                <c:v>Loviisa</c:v>
              </c:pt>
              <c:pt idx="66">
                <c:v>Mäntsälä</c:v>
              </c:pt>
              <c:pt idx="67">
                <c:v>Hämeenkyrö</c:v>
              </c:pt>
              <c:pt idx="68">
                <c:v>Mynämäki</c:v>
              </c:pt>
              <c:pt idx="69">
                <c:v>Suonenjoki</c:v>
              </c:pt>
              <c:pt idx="70">
                <c:v>Orimattila</c:v>
              </c:pt>
              <c:pt idx="71">
                <c:v>Sauvo</c:v>
              </c:pt>
              <c:pt idx="72">
                <c:v>Orivesi</c:v>
              </c:pt>
              <c:pt idx="73">
                <c:v>Aura</c:v>
              </c:pt>
              <c:pt idx="74">
                <c:v>Iitti</c:v>
              </c:pt>
              <c:pt idx="75">
                <c:v>Lapua</c:v>
              </c:pt>
              <c:pt idx="76">
                <c:v>Laitila</c:v>
              </c:pt>
              <c:pt idx="77">
                <c:v>Kärkölä</c:v>
              </c:pt>
              <c:pt idx="78">
                <c:v>Ilomantsi</c:v>
              </c:pt>
              <c:pt idx="79">
                <c:v>Jokioinen</c:v>
              </c:pt>
              <c:pt idx="80">
                <c:v>Padasjoki</c:v>
              </c:pt>
              <c:pt idx="81">
                <c:v>Ikaalinen</c:v>
              </c:pt>
              <c:pt idx="82">
                <c:v>Somero</c:v>
              </c:pt>
              <c:pt idx="83">
                <c:v>Ilmajoki</c:v>
              </c:pt>
              <c:pt idx="84">
                <c:v>Loimaa</c:v>
              </c:pt>
              <c:pt idx="85">
                <c:v>Kuhmoinen</c:v>
              </c:pt>
              <c:pt idx="86">
                <c:v>Luumäki</c:v>
              </c:pt>
              <c:pt idx="87">
                <c:v>Punkalaidun</c:v>
              </c:pt>
            </c:strLit>
          </c:cat>
          <c:val>
            <c:numLit>
              <c:formatCode>General</c:formatCode>
              <c:ptCount val="88"/>
              <c:pt idx="0">
                <c:v>0.38801708817481995</c:v>
              </c:pt>
              <c:pt idx="1">
                <c:v>0.2518114447593689</c:v>
              </c:pt>
              <c:pt idx="2">
                <c:v>0.42027437686920166</c:v>
              </c:pt>
              <c:pt idx="3">
                <c:v>0.32240936160087585</c:v>
              </c:pt>
              <c:pt idx="4">
                <c:v>0.39597505331039429</c:v>
              </c:pt>
              <c:pt idx="5">
                <c:v>0.36577865481376648</c:v>
              </c:pt>
              <c:pt idx="6">
                <c:v>0.31813329458236694</c:v>
              </c:pt>
              <c:pt idx="7">
                <c:v>0.41019052267074585</c:v>
              </c:pt>
              <c:pt idx="8">
                <c:v>0.40739044547080994</c:v>
              </c:pt>
              <c:pt idx="9">
                <c:v>0.29565870761871338</c:v>
              </c:pt>
              <c:pt idx="10">
                <c:v>0.30985382199287415</c:v>
              </c:pt>
              <c:pt idx="11">
                <c:v>0.30337205529212952</c:v>
              </c:pt>
              <c:pt idx="12">
                <c:v>0.54495656490325928</c:v>
              </c:pt>
              <c:pt idx="13">
                <c:v>0.33808359503746033</c:v>
              </c:pt>
              <c:pt idx="14">
                <c:v>0.33257344365119934</c:v>
              </c:pt>
              <c:pt idx="15">
                <c:v>0.31392309069633484</c:v>
              </c:pt>
              <c:pt idx="16">
                <c:v>0.22888593375682831</c:v>
              </c:pt>
              <c:pt idx="17">
                <c:v>0.32443466782569885</c:v>
              </c:pt>
              <c:pt idx="18">
                <c:v>0.36906164884567261</c:v>
              </c:pt>
              <c:pt idx="19">
                <c:v>0.15930657088756561</c:v>
              </c:pt>
              <c:pt idx="20">
                <c:v>0.28005331754684448</c:v>
              </c:pt>
              <c:pt idx="21">
                <c:v>0.21974828839302063</c:v>
              </c:pt>
              <c:pt idx="22">
                <c:v>0.39687564969062805</c:v>
              </c:pt>
              <c:pt idx="23">
                <c:v>0.38743758201599121</c:v>
              </c:pt>
              <c:pt idx="24">
                <c:v>0.33491763472557068</c:v>
              </c:pt>
              <c:pt idx="25">
                <c:v>0.20571288466453552</c:v>
              </c:pt>
              <c:pt idx="26">
                <c:v>0.38876226544380188</c:v>
              </c:pt>
              <c:pt idx="27">
                <c:v>0.24447622895240784</c:v>
              </c:pt>
              <c:pt idx="28">
                <c:v>0.31217971444129944</c:v>
              </c:pt>
              <c:pt idx="29">
                <c:v>0.2635866105556488</c:v>
              </c:pt>
              <c:pt idx="30">
                <c:v>0.4074186384677887</c:v>
              </c:pt>
              <c:pt idx="31">
                <c:v>0.42275413870811462</c:v>
              </c:pt>
              <c:pt idx="32">
                <c:v>0.40863299369812012</c:v>
              </c:pt>
              <c:pt idx="33">
                <c:v>0.34496772289276123</c:v>
              </c:pt>
              <c:pt idx="34">
                <c:v>0.18971428275108337</c:v>
              </c:pt>
              <c:pt idx="35">
                <c:v>0.31353986263275146</c:v>
              </c:pt>
              <c:pt idx="36">
                <c:v>0.40478909015655518</c:v>
              </c:pt>
              <c:pt idx="37">
                <c:v>0.27195951342582703</c:v>
              </c:pt>
              <c:pt idx="38">
                <c:v>0.3723989725112915</c:v>
              </c:pt>
              <c:pt idx="39">
                <c:v>0.26312935352325439</c:v>
              </c:pt>
              <c:pt idx="40">
                <c:v>0.40029406547546387</c:v>
              </c:pt>
              <c:pt idx="41">
                <c:v>0.34233197569847107</c:v>
              </c:pt>
              <c:pt idx="42">
                <c:v>0.15185128152370453</c:v>
              </c:pt>
              <c:pt idx="43">
                <c:v>0.35905128717422485</c:v>
              </c:pt>
              <c:pt idx="44">
                <c:v>0.31821349263191223</c:v>
              </c:pt>
              <c:pt idx="45">
                <c:v>0.12558448314666748</c:v>
              </c:pt>
              <c:pt idx="46">
                <c:v>0.2692827582359314</c:v>
              </c:pt>
              <c:pt idx="47">
                <c:v>0.44486656785011292</c:v>
              </c:pt>
              <c:pt idx="48">
                <c:v>0.2196270227432251</c:v>
              </c:pt>
              <c:pt idx="49">
                <c:v>0.22424574196338654</c:v>
              </c:pt>
              <c:pt idx="50">
                <c:v>0.27997234463691711</c:v>
              </c:pt>
              <c:pt idx="51">
                <c:v>0.5041462779045105</c:v>
              </c:pt>
              <c:pt idx="52">
                <c:v>0.40435370802879333</c:v>
              </c:pt>
              <c:pt idx="53">
                <c:v>0.32577332854270935</c:v>
              </c:pt>
              <c:pt idx="54">
                <c:v>0.24472194910049438</c:v>
              </c:pt>
              <c:pt idx="55">
                <c:v>0.27185401320457458</c:v>
              </c:pt>
              <c:pt idx="56">
                <c:v>0.37072008848190308</c:v>
              </c:pt>
              <c:pt idx="57">
                <c:v>0.26246392726898193</c:v>
              </c:pt>
              <c:pt idx="58">
                <c:v>0.37873771786689758</c:v>
              </c:pt>
              <c:pt idx="59">
                <c:v>0.37881773710250854</c:v>
              </c:pt>
              <c:pt idx="60">
                <c:v>0.22982047498226166</c:v>
              </c:pt>
              <c:pt idx="61">
                <c:v>0.24924594163894653</c:v>
              </c:pt>
              <c:pt idx="62">
                <c:v>1.7562357187271118</c:v>
              </c:pt>
              <c:pt idx="63">
                <c:v>0.29766553640365601</c:v>
              </c:pt>
              <c:pt idx="64">
                <c:v>0.32071536779403687</c:v>
              </c:pt>
              <c:pt idx="65">
                <c:v>0.38733503222465515</c:v>
              </c:pt>
              <c:pt idx="66">
                <c:v>0.2153037041425705</c:v>
              </c:pt>
              <c:pt idx="67">
                <c:v>0.2412278801202774</c:v>
              </c:pt>
              <c:pt idx="68">
                <c:v>0.33496421575546265</c:v>
              </c:pt>
              <c:pt idx="69">
                <c:v>0.35279953479766846</c:v>
              </c:pt>
              <c:pt idx="70">
                <c:v>0.30687451362609863</c:v>
              </c:pt>
              <c:pt idx="71">
                <c:v>0.37458321452140808</c:v>
              </c:pt>
              <c:pt idx="72">
                <c:v>0.36662998795509338</c:v>
              </c:pt>
              <c:pt idx="73">
                <c:v>0.21061792969703674</c:v>
              </c:pt>
              <c:pt idx="74">
                <c:v>0.31466817855834961</c:v>
              </c:pt>
              <c:pt idx="75">
                <c:v>0.32604560256004333</c:v>
              </c:pt>
              <c:pt idx="76">
                <c:v>0.21193137764930725</c:v>
              </c:pt>
              <c:pt idx="77">
                <c:v>0.25007718801498413</c:v>
              </c:pt>
              <c:pt idx="78">
                <c:v>0.3113129734992981</c:v>
              </c:pt>
              <c:pt idx="79">
                <c:v>0.25524836778640747</c:v>
              </c:pt>
              <c:pt idx="80">
                <c:v>0.47309693694114685</c:v>
              </c:pt>
              <c:pt idx="81">
                <c:v>0.44817385077476501</c:v>
              </c:pt>
              <c:pt idx="82">
                <c:v>0.28189024329185486</c:v>
              </c:pt>
              <c:pt idx="83">
                <c:v>0.32905465364456177</c:v>
              </c:pt>
              <c:pt idx="84">
                <c:v>0.39550310373306274</c:v>
              </c:pt>
              <c:pt idx="85">
                <c:v>0.81425875425338745</c:v>
              </c:pt>
              <c:pt idx="86">
                <c:v>0.55999249219894409</c:v>
              </c:pt>
              <c:pt idx="87">
                <c:v>0.43755832314491272</c:v>
              </c:pt>
            </c:numLit>
          </c:val>
          <c:extLst>
            <c:ext xmlns:c16="http://schemas.microsoft.com/office/drawing/2014/chart" uri="{C3380CC4-5D6E-409C-BE32-E72D297353CC}">
              <c16:uniqueId val="{000000B0-9F5D-4E63-9CB9-163C163C02FE}"/>
            </c:ext>
          </c:extLst>
        </c:ser>
        <c:ser>
          <c:idx val="1"/>
          <c:order val="1"/>
          <c:tx>
            <c:v>Sähkölämmitys</c:v>
          </c:tx>
          <c:spPr>
            <a:solidFill>
              <a:srgbClr val="C4BD9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2-9F5D-4E63-9CB9-163C163C02FE}"/>
              </c:ext>
            </c:extLst>
          </c:dPt>
          <c:dPt>
            <c:idx val="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4-9F5D-4E63-9CB9-163C163C02FE}"/>
              </c:ext>
            </c:extLst>
          </c:dPt>
          <c:dPt>
            <c:idx val="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6-9F5D-4E63-9CB9-163C163C02FE}"/>
              </c:ext>
            </c:extLst>
          </c:dPt>
          <c:dPt>
            <c:idx val="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8-9F5D-4E63-9CB9-163C163C02FE}"/>
              </c:ext>
            </c:extLst>
          </c:dPt>
          <c:dPt>
            <c:idx val="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A-9F5D-4E63-9CB9-163C163C02FE}"/>
              </c:ext>
            </c:extLst>
          </c:dPt>
          <c:dPt>
            <c:idx val="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C-9F5D-4E63-9CB9-163C163C02FE}"/>
              </c:ext>
            </c:extLst>
          </c:dPt>
          <c:dPt>
            <c:idx val="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E-9F5D-4E63-9CB9-163C163C02FE}"/>
              </c:ext>
            </c:extLst>
          </c:dPt>
          <c:dPt>
            <c:idx val="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0-9F5D-4E63-9CB9-163C163C02FE}"/>
              </c:ext>
            </c:extLst>
          </c:dPt>
          <c:dPt>
            <c:idx val="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2-9F5D-4E63-9CB9-163C163C02FE}"/>
              </c:ext>
            </c:extLst>
          </c:dPt>
          <c:dPt>
            <c:idx val="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4-9F5D-4E63-9CB9-163C163C02FE}"/>
              </c:ext>
            </c:extLst>
          </c:dPt>
          <c:dPt>
            <c:idx val="1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6-9F5D-4E63-9CB9-163C163C02FE}"/>
              </c:ext>
            </c:extLst>
          </c:dPt>
          <c:dPt>
            <c:idx val="11"/>
            <c:invertIfNegative val="0"/>
            <c:bubble3D val="0"/>
            <c:spPr>
              <a:solidFill>
                <a:srgbClr val="C4BD97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8-9F5D-4E63-9CB9-163C163C02FE}"/>
              </c:ext>
            </c:extLst>
          </c:dPt>
          <c:dPt>
            <c:idx val="1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A-9F5D-4E63-9CB9-163C163C02FE}"/>
              </c:ext>
            </c:extLst>
          </c:dPt>
          <c:dPt>
            <c:idx val="1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C-9F5D-4E63-9CB9-163C163C02FE}"/>
              </c:ext>
            </c:extLst>
          </c:dPt>
          <c:dPt>
            <c:idx val="1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E-9F5D-4E63-9CB9-163C163C02FE}"/>
              </c:ext>
            </c:extLst>
          </c:dPt>
          <c:dPt>
            <c:idx val="1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0-9F5D-4E63-9CB9-163C163C02FE}"/>
              </c:ext>
            </c:extLst>
          </c:dPt>
          <c:dPt>
            <c:idx val="1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2-9F5D-4E63-9CB9-163C163C02FE}"/>
              </c:ext>
            </c:extLst>
          </c:dPt>
          <c:dPt>
            <c:idx val="1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4-9F5D-4E63-9CB9-163C163C02FE}"/>
              </c:ext>
            </c:extLst>
          </c:dPt>
          <c:dPt>
            <c:idx val="1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6-9F5D-4E63-9CB9-163C163C02FE}"/>
              </c:ext>
            </c:extLst>
          </c:dPt>
          <c:dPt>
            <c:idx val="1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8-9F5D-4E63-9CB9-163C163C02FE}"/>
              </c:ext>
            </c:extLst>
          </c:dPt>
          <c:dPt>
            <c:idx val="2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A-9F5D-4E63-9CB9-163C163C02FE}"/>
              </c:ext>
            </c:extLst>
          </c:dPt>
          <c:dPt>
            <c:idx val="2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C-9F5D-4E63-9CB9-163C163C02FE}"/>
              </c:ext>
            </c:extLst>
          </c:dPt>
          <c:dPt>
            <c:idx val="2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E-9F5D-4E63-9CB9-163C163C02FE}"/>
              </c:ext>
            </c:extLst>
          </c:dPt>
          <c:dPt>
            <c:idx val="2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0-9F5D-4E63-9CB9-163C163C02FE}"/>
              </c:ext>
            </c:extLst>
          </c:dPt>
          <c:dPt>
            <c:idx val="2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2-9F5D-4E63-9CB9-163C163C02FE}"/>
              </c:ext>
            </c:extLst>
          </c:dPt>
          <c:dPt>
            <c:idx val="2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4-9F5D-4E63-9CB9-163C163C02FE}"/>
              </c:ext>
            </c:extLst>
          </c:dPt>
          <c:dPt>
            <c:idx val="2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6-9F5D-4E63-9CB9-163C163C02FE}"/>
              </c:ext>
            </c:extLst>
          </c:dPt>
          <c:dPt>
            <c:idx val="2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8-9F5D-4E63-9CB9-163C163C02FE}"/>
              </c:ext>
            </c:extLst>
          </c:dPt>
          <c:dPt>
            <c:idx val="2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A-9F5D-4E63-9CB9-163C163C02FE}"/>
              </c:ext>
            </c:extLst>
          </c:dPt>
          <c:dPt>
            <c:idx val="2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C-9F5D-4E63-9CB9-163C163C02FE}"/>
              </c:ext>
            </c:extLst>
          </c:dPt>
          <c:dPt>
            <c:idx val="3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E-9F5D-4E63-9CB9-163C163C02FE}"/>
              </c:ext>
            </c:extLst>
          </c:dPt>
          <c:dPt>
            <c:idx val="3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0-9F5D-4E63-9CB9-163C163C02FE}"/>
              </c:ext>
            </c:extLst>
          </c:dPt>
          <c:dPt>
            <c:idx val="3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2-9F5D-4E63-9CB9-163C163C02FE}"/>
              </c:ext>
            </c:extLst>
          </c:dPt>
          <c:dPt>
            <c:idx val="3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4-9F5D-4E63-9CB9-163C163C02FE}"/>
              </c:ext>
            </c:extLst>
          </c:dPt>
          <c:dPt>
            <c:idx val="3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6-9F5D-4E63-9CB9-163C163C02FE}"/>
              </c:ext>
            </c:extLst>
          </c:dPt>
          <c:dPt>
            <c:idx val="3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8-9F5D-4E63-9CB9-163C163C02FE}"/>
              </c:ext>
            </c:extLst>
          </c:dPt>
          <c:dPt>
            <c:idx val="3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A-9F5D-4E63-9CB9-163C163C02FE}"/>
              </c:ext>
            </c:extLst>
          </c:dPt>
          <c:dPt>
            <c:idx val="3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C-9F5D-4E63-9CB9-163C163C02FE}"/>
              </c:ext>
            </c:extLst>
          </c:dPt>
          <c:dPt>
            <c:idx val="3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E-9F5D-4E63-9CB9-163C163C02FE}"/>
              </c:ext>
            </c:extLst>
          </c:dPt>
          <c:dPt>
            <c:idx val="3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0-9F5D-4E63-9CB9-163C163C02FE}"/>
              </c:ext>
            </c:extLst>
          </c:dPt>
          <c:dPt>
            <c:idx val="4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2-9F5D-4E63-9CB9-163C163C02FE}"/>
              </c:ext>
            </c:extLst>
          </c:dPt>
          <c:dPt>
            <c:idx val="4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4-9F5D-4E63-9CB9-163C163C02FE}"/>
              </c:ext>
            </c:extLst>
          </c:dPt>
          <c:dPt>
            <c:idx val="4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6-9F5D-4E63-9CB9-163C163C02FE}"/>
              </c:ext>
            </c:extLst>
          </c:dPt>
          <c:dPt>
            <c:idx val="4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8-9F5D-4E63-9CB9-163C163C02FE}"/>
              </c:ext>
            </c:extLst>
          </c:dPt>
          <c:dPt>
            <c:idx val="4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A-9F5D-4E63-9CB9-163C163C02FE}"/>
              </c:ext>
            </c:extLst>
          </c:dPt>
          <c:dPt>
            <c:idx val="4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C-9F5D-4E63-9CB9-163C163C02FE}"/>
              </c:ext>
            </c:extLst>
          </c:dPt>
          <c:dPt>
            <c:idx val="4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E-9F5D-4E63-9CB9-163C163C02FE}"/>
              </c:ext>
            </c:extLst>
          </c:dPt>
          <c:dPt>
            <c:idx val="4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0-9F5D-4E63-9CB9-163C163C02FE}"/>
              </c:ext>
            </c:extLst>
          </c:dPt>
          <c:dPt>
            <c:idx val="4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2-9F5D-4E63-9CB9-163C163C02FE}"/>
              </c:ext>
            </c:extLst>
          </c:dPt>
          <c:dPt>
            <c:idx val="4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4-9F5D-4E63-9CB9-163C163C02FE}"/>
              </c:ext>
            </c:extLst>
          </c:dPt>
          <c:dPt>
            <c:idx val="5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6-9F5D-4E63-9CB9-163C163C02FE}"/>
              </c:ext>
            </c:extLst>
          </c:dPt>
          <c:dPt>
            <c:idx val="5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8-9F5D-4E63-9CB9-163C163C02FE}"/>
              </c:ext>
            </c:extLst>
          </c:dPt>
          <c:dPt>
            <c:idx val="5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A-9F5D-4E63-9CB9-163C163C02FE}"/>
              </c:ext>
            </c:extLst>
          </c:dPt>
          <c:dPt>
            <c:idx val="5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C-9F5D-4E63-9CB9-163C163C02FE}"/>
              </c:ext>
            </c:extLst>
          </c:dPt>
          <c:dPt>
            <c:idx val="5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E-9F5D-4E63-9CB9-163C163C02FE}"/>
              </c:ext>
            </c:extLst>
          </c:dPt>
          <c:dPt>
            <c:idx val="5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0-9F5D-4E63-9CB9-163C163C02FE}"/>
              </c:ext>
            </c:extLst>
          </c:dPt>
          <c:dPt>
            <c:idx val="5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2-9F5D-4E63-9CB9-163C163C02FE}"/>
              </c:ext>
            </c:extLst>
          </c:dPt>
          <c:dPt>
            <c:idx val="5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4-9F5D-4E63-9CB9-163C163C02FE}"/>
              </c:ext>
            </c:extLst>
          </c:dPt>
          <c:dPt>
            <c:idx val="5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6-9F5D-4E63-9CB9-163C163C02FE}"/>
              </c:ext>
            </c:extLst>
          </c:dPt>
          <c:dPt>
            <c:idx val="5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8-9F5D-4E63-9CB9-163C163C02FE}"/>
              </c:ext>
            </c:extLst>
          </c:dPt>
          <c:dPt>
            <c:idx val="6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A-9F5D-4E63-9CB9-163C163C02FE}"/>
              </c:ext>
            </c:extLst>
          </c:dPt>
          <c:dPt>
            <c:idx val="6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C-9F5D-4E63-9CB9-163C163C02FE}"/>
              </c:ext>
            </c:extLst>
          </c:dPt>
          <c:dPt>
            <c:idx val="6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E-9F5D-4E63-9CB9-163C163C02FE}"/>
              </c:ext>
            </c:extLst>
          </c:dPt>
          <c:dPt>
            <c:idx val="6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0-9F5D-4E63-9CB9-163C163C02FE}"/>
              </c:ext>
            </c:extLst>
          </c:dPt>
          <c:dPt>
            <c:idx val="6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2-9F5D-4E63-9CB9-163C163C02FE}"/>
              </c:ext>
            </c:extLst>
          </c:dPt>
          <c:dPt>
            <c:idx val="6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4-9F5D-4E63-9CB9-163C163C02FE}"/>
              </c:ext>
            </c:extLst>
          </c:dPt>
          <c:dPt>
            <c:idx val="6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6-9F5D-4E63-9CB9-163C163C02FE}"/>
              </c:ext>
            </c:extLst>
          </c:dPt>
          <c:dPt>
            <c:idx val="6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8-9F5D-4E63-9CB9-163C163C02FE}"/>
              </c:ext>
            </c:extLst>
          </c:dPt>
          <c:dPt>
            <c:idx val="6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A-9F5D-4E63-9CB9-163C163C02FE}"/>
              </c:ext>
            </c:extLst>
          </c:dPt>
          <c:dPt>
            <c:idx val="6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C-9F5D-4E63-9CB9-163C163C02FE}"/>
              </c:ext>
            </c:extLst>
          </c:dPt>
          <c:dPt>
            <c:idx val="7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E-9F5D-4E63-9CB9-163C163C02FE}"/>
              </c:ext>
            </c:extLst>
          </c:dPt>
          <c:dPt>
            <c:idx val="7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0-9F5D-4E63-9CB9-163C163C02FE}"/>
              </c:ext>
            </c:extLst>
          </c:dPt>
          <c:dPt>
            <c:idx val="7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2-9F5D-4E63-9CB9-163C163C02FE}"/>
              </c:ext>
            </c:extLst>
          </c:dPt>
          <c:dPt>
            <c:idx val="7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4-9F5D-4E63-9CB9-163C163C02FE}"/>
              </c:ext>
            </c:extLst>
          </c:dPt>
          <c:dPt>
            <c:idx val="7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6-9F5D-4E63-9CB9-163C163C02FE}"/>
              </c:ext>
            </c:extLst>
          </c:dPt>
          <c:dPt>
            <c:idx val="7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8-9F5D-4E63-9CB9-163C163C02FE}"/>
              </c:ext>
            </c:extLst>
          </c:dPt>
          <c:dPt>
            <c:idx val="7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A-9F5D-4E63-9CB9-163C163C02FE}"/>
              </c:ext>
            </c:extLst>
          </c:dPt>
          <c:dPt>
            <c:idx val="7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C-9F5D-4E63-9CB9-163C163C02FE}"/>
              </c:ext>
            </c:extLst>
          </c:dPt>
          <c:dPt>
            <c:idx val="7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E-9F5D-4E63-9CB9-163C163C02FE}"/>
              </c:ext>
            </c:extLst>
          </c:dPt>
          <c:dPt>
            <c:idx val="7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0-9F5D-4E63-9CB9-163C163C02FE}"/>
              </c:ext>
            </c:extLst>
          </c:dPt>
          <c:dPt>
            <c:idx val="8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2-9F5D-4E63-9CB9-163C163C02FE}"/>
              </c:ext>
            </c:extLst>
          </c:dPt>
          <c:dPt>
            <c:idx val="8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4-9F5D-4E63-9CB9-163C163C02FE}"/>
              </c:ext>
            </c:extLst>
          </c:dPt>
          <c:dPt>
            <c:idx val="8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6-9F5D-4E63-9CB9-163C163C02FE}"/>
              </c:ext>
            </c:extLst>
          </c:dPt>
          <c:dPt>
            <c:idx val="8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8-9F5D-4E63-9CB9-163C163C02FE}"/>
              </c:ext>
            </c:extLst>
          </c:dPt>
          <c:dPt>
            <c:idx val="8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A-9F5D-4E63-9CB9-163C163C02FE}"/>
              </c:ext>
            </c:extLst>
          </c:dPt>
          <c:dPt>
            <c:idx val="8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C-9F5D-4E63-9CB9-163C163C02FE}"/>
              </c:ext>
            </c:extLst>
          </c:dPt>
          <c:dPt>
            <c:idx val="8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E-9F5D-4E63-9CB9-163C163C02FE}"/>
              </c:ext>
            </c:extLst>
          </c:dPt>
          <c:dPt>
            <c:idx val="8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0-9F5D-4E63-9CB9-163C163C02FE}"/>
              </c:ext>
            </c:extLst>
          </c:dPt>
          <c:cat>
            <c:strLit>
              <c:ptCount val="88"/>
              <c:pt idx="0">
                <c:v>Turku</c:v>
              </c:pt>
              <c:pt idx="1">
                <c:v>Järvenpää</c:v>
              </c:pt>
              <c:pt idx="2">
                <c:v>Espoo</c:v>
              </c:pt>
              <c:pt idx="3">
                <c:v>Kauniainen</c:v>
              </c:pt>
              <c:pt idx="4">
                <c:v>Lahti</c:v>
              </c:pt>
              <c:pt idx="5">
                <c:v>Tampere</c:v>
              </c:pt>
              <c:pt idx="6">
                <c:v>Vaasa</c:v>
              </c:pt>
              <c:pt idx="7">
                <c:v>Helsinki</c:v>
              </c:pt>
              <c:pt idx="8">
                <c:v>Vantaa</c:v>
              </c:pt>
              <c:pt idx="9">
                <c:v>Imatra</c:v>
              </c:pt>
              <c:pt idx="10">
                <c:v>Kerava</c:v>
              </c:pt>
              <c:pt idx="11">
                <c:v>--&gt;  Joensuu</c:v>
              </c:pt>
              <c:pt idx="12">
                <c:v>Naantali</c:v>
              </c:pt>
              <c:pt idx="13">
                <c:v>Raisio</c:v>
              </c:pt>
              <c:pt idx="14">
                <c:v>Kirkkonummi</c:v>
              </c:pt>
              <c:pt idx="15">
                <c:v>Rauma</c:v>
              </c:pt>
              <c:pt idx="16">
                <c:v>Pornainen</c:v>
              </c:pt>
              <c:pt idx="17">
                <c:v>Oulu</c:v>
              </c:pt>
              <c:pt idx="18">
                <c:v>Jyväskylä</c:v>
              </c:pt>
              <c:pt idx="19">
                <c:v>Tuusula</c:v>
              </c:pt>
              <c:pt idx="20">
                <c:v>Kaarina</c:v>
              </c:pt>
              <c:pt idx="21">
                <c:v>Nokia</c:v>
              </c:pt>
              <c:pt idx="22">
                <c:v>Kajaani</c:v>
              </c:pt>
              <c:pt idx="23">
                <c:v>Lappeenranta</c:v>
              </c:pt>
              <c:pt idx="24">
                <c:v>Hyvinkää</c:v>
              </c:pt>
              <c:pt idx="25">
                <c:v>Nurmijärvi</c:v>
              </c:pt>
              <c:pt idx="26">
                <c:v>Kuopio</c:v>
              </c:pt>
              <c:pt idx="27">
                <c:v>Ylöjärvi</c:v>
              </c:pt>
              <c:pt idx="28">
                <c:v>Kotka</c:v>
              </c:pt>
              <c:pt idx="29">
                <c:v>Pirkkala</c:v>
              </c:pt>
              <c:pt idx="30">
                <c:v>Riihimäki</c:v>
              </c:pt>
              <c:pt idx="31">
                <c:v>Parainen</c:v>
              </c:pt>
              <c:pt idx="32">
                <c:v>Hämeenlinna</c:v>
              </c:pt>
              <c:pt idx="33">
                <c:v>Savonlinna</c:v>
              </c:pt>
              <c:pt idx="34">
                <c:v>Lieto</c:v>
              </c:pt>
              <c:pt idx="35">
                <c:v>Kangasala</c:v>
              </c:pt>
              <c:pt idx="36">
                <c:v>Mikkeli</c:v>
              </c:pt>
              <c:pt idx="37">
                <c:v>Kemi</c:v>
              </c:pt>
              <c:pt idx="38">
                <c:v>Uusikaupunki</c:v>
              </c:pt>
              <c:pt idx="39">
                <c:v>Vihti</c:v>
              </c:pt>
              <c:pt idx="40">
                <c:v>Kouvola</c:v>
              </c:pt>
              <c:pt idx="41">
                <c:v>Kokkola</c:v>
              </c:pt>
              <c:pt idx="42">
                <c:v>Varkaus</c:v>
              </c:pt>
              <c:pt idx="43">
                <c:v>Forssa</c:v>
              </c:pt>
              <c:pt idx="44">
                <c:v>Lohja</c:v>
              </c:pt>
              <c:pt idx="45">
                <c:v>Rusko</c:v>
              </c:pt>
              <c:pt idx="46">
                <c:v>Hollola</c:v>
              </c:pt>
              <c:pt idx="47">
                <c:v>Sipoo</c:v>
              </c:pt>
              <c:pt idx="48">
                <c:v>Nousiainen</c:v>
              </c:pt>
              <c:pt idx="49">
                <c:v>Äänekoski</c:v>
              </c:pt>
              <c:pt idx="50">
                <c:v>Hanko</c:v>
              </c:pt>
              <c:pt idx="51">
                <c:v>Kemiönsaari</c:v>
              </c:pt>
              <c:pt idx="52">
                <c:v>Ylivieska</c:v>
              </c:pt>
              <c:pt idx="53">
                <c:v>Iisalmi</c:v>
              </c:pt>
              <c:pt idx="54">
                <c:v>Masku</c:v>
              </c:pt>
              <c:pt idx="55">
                <c:v>Lempäälä</c:v>
              </c:pt>
              <c:pt idx="56">
                <c:v>Suomussalmi</c:v>
              </c:pt>
              <c:pt idx="57">
                <c:v>Karkkila</c:v>
              </c:pt>
              <c:pt idx="58">
                <c:v>Seinäjoki</c:v>
              </c:pt>
              <c:pt idx="59">
                <c:v>Paimio</c:v>
              </c:pt>
              <c:pt idx="60">
                <c:v>Hausjärvi</c:v>
              </c:pt>
              <c:pt idx="61">
                <c:v>Janakkala</c:v>
              </c:pt>
              <c:pt idx="62">
                <c:v>Hamina</c:v>
              </c:pt>
              <c:pt idx="63">
                <c:v>Salo</c:v>
              </c:pt>
              <c:pt idx="64">
                <c:v>Sastamala</c:v>
              </c:pt>
              <c:pt idx="65">
                <c:v>Loviisa</c:v>
              </c:pt>
              <c:pt idx="66">
                <c:v>Mäntsälä</c:v>
              </c:pt>
              <c:pt idx="67">
                <c:v>Hämeenkyrö</c:v>
              </c:pt>
              <c:pt idx="68">
                <c:v>Mynämäki</c:v>
              </c:pt>
              <c:pt idx="69">
                <c:v>Suonenjoki</c:v>
              </c:pt>
              <c:pt idx="70">
                <c:v>Orimattila</c:v>
              </c:pt>
              <c:pt idx="71">
                <c:v>Sauvo</c:v>
              </c:pt>
              <c:pt idx="72">
                <c:v>Orivesi</c:v>
              </c:pt>
              <c:pt idx="73">
                <c:v>Aura</c:v>
              </c:pt>
              <c:pt idx="74">
                <c:v>Iitti</c:v>
              </c:pt>
              <c:pt idx="75">
                <c:v>Lapua</c:v>
              </c:pt>
              <c:pt idx="76">
                <c:v>Laitila</c:v>
              </c:pt>
              <c:pt idx="77">
                <c:v>Kärkölä</c:v>
              </c:pt>
              <c:pt idx="78">
                <c:v>Ilomantsi</c:v>
              </c:pt>
              <c:pt idx="79">
                <c:v>Jokioinen</c:v>
              </c:pt>
              <c:pt idx="80">
                <c:v>Padasjoki</c:v>
              </c:pt>
              <c:pt idx="81">
                <c:v>Ikaalinen</c:v>
              </c:pt>
              <c:pt idx="82">
                <c:v>Somero</c:v>
              </c:pt>
              <c:pt idx="83">
                <c:v>Ilmajoki</c:v>
              </c:pt>
              <c:pt idx="84">
                <c:v>Loimaa</c:v>
              </c:pt>
              <c:pt idx="85">
                <c:v>Kuhmoinen</c:v>
              </c:pt>
              <c:pt idx="86">
                <c:v>Luumäki</c:v>
              </c:pt>
              <c:pt idx="87">
                <c:v>Punkalaidun</c:v>
              </c:pt>
            </c:strLit>
          </c:cat>
          <c:val>
            <c:numLit>
              <c:formatCode>General</c:formatCode>
              <c:ptCount val="88"/>
              <c:pt idx="0">
                <c:v>7.1286775171756744E-2</c:v>
              </c:pt>
              <c:pt idx="1">
                <c:v>0.1801551878452301</c:v>
              </c:pt>
              <c:pt idx="2">
                <c:v>7.1751996874809265E-2</c:v>
              </c:pt>
              <c:pt idx="3">
                <c:v>8.3264537155628204E-2</c:v>
              </c:pt>
              <c:pt idx="4">
                <c:v>8.9610159397125244E-2</c:v>
              </c:pt>
              <c:pt idx="5">
                <c:v>6.4762182533740997E-2</c:v>
              </c:pt>
              <c:pt idx="6">
                <c:v>0.12583079934120178</c:v>
              </c:pt>
              <c:pt idx="7">
                <c:v>3.0808556824922562E-2</c:v>
              </c:pt>
              <c:pt idx="8">
                <c:v>8.9756451547145844E-2</c:v>
              </c:pt>
              <c:pt idx="9">
                <c:v>0.23636558651924133</c:v>
              </c:pt>
              <c:pt idx="10">
                <c:v>0.10372132807970047</c:v>
              </c:pt>
              <c:pt idx="11">
                <c:v>0.18479679524898529</c:v>
              </c:pt>
              <c:pt idx="12">
                <c:v>0.18990403413772583</c:v>
              </c:pt>
              <c:pt idx="13">
                <c:v>0.15159368515014648</c:v>
              </c:pt>
              <c:pt idx="14">
                <c:v>0.18064621090888977</c:v>
              </c:pt>
              <c:pt idx="15">
                <c:v>0.18270678818225861</c:v>
              </c:pt>
              <c:pt idx="16">
                <c:v>0.26485359668731689</c:v>
              </c:pt>
              <c:pt idx="17">
                <c:v>0.13899235427379608</c:v>
              </c:pt>
              <c:pt idx="18">
                <c:v>0.10603442788124084</c:v>
              </c:pt>
              <c:pt idx="19">
                <c:v>0.34155952930450439</c:v>
              </c:pt>
              <c:pt idx="20">
                <c:v>0.19698019325733185</c:v>
              </c:pt>
              <c:pt idx="21">
                <c:v>0.19650968909263611</c:v>
              </c:pt>
              <c:pt idx="22">
                <c:v>0.1540253758430481</c:v>
              </c:pt>
              <c:pt idx="23">
                <c:v>0.12610951066017151</c:v>
              </c:pt>
              <c:pt idx="24">
                <c:v>0.13828913867473602</c:v>
              </c:pt>
              <c:pt idx="25">
                <c:v>0.26413559913635254</c:v>
              </c:pt>
              <c:pt idx="26">
                <c:v>0.11830879002809525</c:v>
              </c:pt>
              <c:pt idx="27">
                <c:v>0.20945450663566589</c:v>
              </c:pt>
              <c:pt idx="28">
                <c:v>0.20953255891799927</c:v>
              </c:pt>
              <c:pt idx="29">
                <c:v>0.17577631771564484</c:v>
              </c:pt>
              <c:pt idx="30">
                <c:v>0.21269197762012482</c:v>
              </c:pt>
              <c:pt idx="31">
                <c:v>0.23037427663803101</c:v>
              </c:pt>
              <c:pt idx="32">
                <c:v>0.15778201818466187</c:v>
              </c:pt>
              <c:pt idx="33">
                <c:v>0.26939535140991211</c:v>
              </c:pt>
              <c:pt idx="34">
                <c:v>0.27146771550178528</c:v>
              </c:pt>
              <c:pt idx="35">
                <c:v>0.16678351163864136</c:v>
              </c:pt>
              <c:pt idx="36">
                <c:v>0.16341124475002289</c:v>
              </c:pt>
              <c:pt idx="37">
                <c:v>0.27342709898948669</c:v>
              </c:pt>
              <c:pt idx="38">
                <c:v>0.19787012040615082</c:v>
              </c:pt>
              <c:pt idx="39">
                <c:v>0.2795155942440033</c:v>
              </c:pt>
              <c:pt idx="40">
                <c:v>0.18979622423648834</c:v>
              </c:pt>
              <c:pt idx="41">
                <c:v>0.18024598062038422</c:v>
              </c:pt>
              <c:pt idx="42">
                <c:v>0.34810653328895569</c:v>
              </c:pt>
              <c:pt idx="43">
                <c:v>0.19924913346767426</c:v>
              </c:pt>
              <c:pt idx="44">
                <c:v>0.23475539684295654</c:v>
              </c:pt>
              <c:pt idx="45">
                <c:v>0.27671670913696289</c:v>
              </c:pt>
              <c:pt idx="46">
                <c:v>0.20876894891262054</c:v>
              </c:pt>
              <c:pt idx="47">
                <c:v>0.2135113924741745</c:v>
              </c:pt>
              <c:pt idx="48">
                <c:v>0.20709441602230072</c:v>
              </c:pt>
              <c:pt idx="49">
                <c:v>0.26949223875999451</c:v>
              </c:pt>
              <c:pt idx="50">
                <c:v>0.37768244743347168</c:v>
              </c:pt>
              <c:pt idx="51">
                <c:v>0.2672671377658844</c:v>
              </c:pt>
              <c:pt idx="52">
                <c:v>0.21076829731464386</c:v>
              </c:pt>
              <c:pt idx="53">
                <c:v>0.19785286486148834</c:v>
              </c:pt>
              <c:pt idx="54">
                <c:v>0.2425951212644577</c:v>
              </c:pt>
              <c:pt idx="55">
                <c:v>0.19782815873622894</c:v>
              </c:pt>
              <c:pt idx="56">
                <c:v>0.24099937081336975</c:v>
              </c:pt>
              <c:pt idx="57">
                <c:v>0.22454898059368134</c:v>
              </c:pt>
              <c:pt idx="58">
                <c:v>0.17873436212539673</c:v>
              </c:pt>
              <c:pt idx="59">
                <c:v>0.18638922274112701</c:v>
              </c:pt>
              <c:pt idx="60">
                <c:v>0.41613847017288208</c:v>
              </c:pt>
              <c:pt idx="61">
                <c:v>0.2726406455039978</c:v>
              </c:pt>
              <c:pt idx="62">
                <c:v>0.38827010989189148</c:v>
              </c:pt>
              <c:pt idx="63">
                <c:v>0.23113170266151428</c:v>
              </c:pt>
              <c:pt idx="64">
                <c:v>0.22662888467311859</c:v>
              </c:pt>
              <c:pt idx="65">
                <c:v>0.36668810248374939</c:v>
              </c:pt>
              <c:pt idx="66">
                <c:v>0.29137346148490906</c:v>
              </c:pt>
              <c:pt idx="67">
                <c:v>0.22981904447078705</c:v>
              </c:pt>
              <c:pt idx="68">
                <c:v>0.22467505931854248</c:v>
              </c:pt>
              <c:pt idx="69">
                <c:v>0.23725800216197968</c:v>
              </c:pt>
              <c:pt idx="70">
                <c:v>0.25785738229751587</c:v>
              </c:pt>
              <c:pt idx="71">
                <c:v>0.26193195581436157</c:v>
              </c:pt>
              <c:pt idx="72">
                <c:v>0.24051898717880249</c:v>
              </c:pt>
              <c:pt idx="73">
                <c:v>0.30724167823791504</c:v>
              </c:pt>
              <c:pt idx="74">
                <c:v>0.28815197944641113</c:v>
              </c:pt>
              <c:pt idx="75">
                <c:v>0.20503973960876465</c:v>
              </c:pt>
              <c:pt idx="76">
                <c:v>0.35683253407478333</c:v>
              </c:pt>
              <c:pt idx="77">
                <c:v>0.25797310471534729</c:v>
              </c:pt>
              <c:pt idx="78">
                <c:v>0.23720197379589081</c:v>
              </c:pt>
              <c:pt idx="79">
                <c:v>0.34734901785850525</c:v>
              </c:pt>
              <c:pt idx="80">
                <c:v>0.35006991028785706</c:v>
              </c:pt>
              <c:pt idx="81">
                <c:v>0.29176601767539978</c:v>
              </c:pt>
              <c:pt idx="82">
                <c:v>0.30221512913703918</c:v>
              </c:pt>
              <c:pt idx="83">
                <c:v>0.21123996376991272</c:v>
              </c:pt>
              <c:pt idx="84">
                <c:v>0.24602276086807251</c:v>
              </c:pt>
              <c:pt idx="85">
                <c:v>0.2809886634349823</c:v>
              </c:pt>
              <c:pt idx="86">
                <c:v>0.30139186978340149</c:v>
              </c:pt>
              <c:pt idx="87">
                <c:v>0.24037390947341919</c:v>
              </c:pt>
            </c:numLit>
          </c:val>
          <c:extLst>
            <c:ext xmlns:c16="http://schemas.microsoft.com/office/drawing/2014/chart" uri="{C3380CC4-5D6E-409C-BE32-E72D297353CC}">
              <c16:uniqueId val="{00000161-9F5D-4E63-9CB9-163C163C02FE}"/>
            </c:ext>
          </c:extLst>
        </c:ser>
        <c:ser>
          <c:idx val="2"/>
          <c:order val="2"/>
          <c:tx>
            <c:v>Maalämpö</c:v>
          </c:tx>
          <c:spPr>
            <a:solidFill>
              <a:srgbClr val="FFAE5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3-9F5D-4E63-9CB9-163C163C02FE}"/>
              </c:ext>
            </c:extLst>
          </c:dPt>
          <c:dPt>
            <c:idx val="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5-9F5D-4E63-9CB9-163C163C02FE}"/>
              </c:ext>
            </c:extLst>
          </c:dPt>
          <c:dPt>
            <c:idx val="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7-9F5D-4E63-9CB9-163C163C02FE}"/>
              </c:ext>
            </c:extLst>
          </c:dPt>
          <c:dPt>
            <c:idx val="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9-9F5D-4E63-9CB9-163C163C02FE}"/>
              </c:ext>
            </c:extLst>
          </c:dPt>
          <c:dPt>
            <c:idx val="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B-9F5D-4E63-9CB9-163C163C02FE}"/>
              </c:ext>
            </c:extLst>
          </c:dPt>
          <c:dPt>
            <c:idx val="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D-9F5D-4E63-9CB9-163C163C02FE}"/>
              </c:ext>
            </c:extLst>
          </c:dPt>
          <c:dPt>
            <c:idx val="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F-9F5D-4E63-9CB9-163C163C02FE}"/>
              </c:ext>
            </c:extLst>
          </c:dPt>
          <c:dPt>
            <c:idx val="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1-9F5D-4E63-9CB9-163C163C02FE}"/>
              </c:ext>
            </c:extLst>
          </c:dPt>
          <c:dPt>
            <c:idx val="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3-9F5D-4E63-9CB9-163C163C02FE}"/>
              </c:ext>
            </c:extLst>
          </c:dPt>
          <c:dPt>
            <c:idx val="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5-9F5D-4E63-9CB9-163C163C02FE}"/>
              </c:ext>
            </c:extLst>
          </c:dPt>
          <c:dPt>
            <c:idx val="1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7-9F5D-4E63-9CB9-163C163C02FE}"/>
              </c:ext>
            </c:extLst>
          </c:dPt>
          <c:dPt>
            <c:idx val="11"/>
            <c:invertIfNegative val="0"/>
            <c:bubble3D val="0"/>
            <c:spPr>
              <a:solidFill>
                <a:srgbClr val="FFAE5D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9-9F5D-4E63-9CB9-163C163C02FE}"/>
              </c:ext>
            </c:extLst>
          </c:dPt>
          <c:dPt>
            <c:idx val="1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B-9F5D-4E63-9CB9-163C163C02FE}"/>
              </c:ext>
            </c:extLst>
          </c:dPt>
          <c:dPt>
            <c:idx val="1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D-9F5D-4E63-9CB9-163C163C02FE}"/>
              </c:ext>
            </c:extLst>
          </c:dPt>
          <c:dPt>
            <c:idx val="1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F-9F5D-4E63-9CB9-163C163C02FE}"/>
              </c:ext>
            </c:extLst>
          </c:dPt>
          <c:dPt>
            <c:idx val="1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1-9F5D-4E63-9CB9-163C163C02FE}"/>
              </c:ext>
            </c:extLst>
          </c:dPt>
          <c:dPt>
            <c:idx val="1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3-9F5D-4E63-9CB9-163C163C02FE}"/>
              </c:ext>
            </c:extLst>
          </c:dPt>
          <c:dPt>
            <c:idx val="1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5-9F5D-4E63-9CB9-163C163C02FE}"/>
              </c:ext>
            </c:extLst>
          </c:dPt>
          <c:dPt>
            <c:idx val="1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7-9F5D-4E63-9CB9-163C163C02FE}"/>
              </c:ext>
            </c:extLst>
          </c:dPt>
          <c:dPt>
            <c:idx val="1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9-9F5D-4E63-9CB9-163C163C02FE}"/>
              </c:ext>
            </c:extLst>
          </c:dPt>
          <c:dPt>
            <c:idx val="2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B-9F5D-4E63-9CB9-163C163C02FE}"/>
              </c:ext>
            </c:extLst>
          </c:dPt>
          <c:dPt>
            <c:idx val="2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D-9F5D-4E63-9CB9-163C163C02FE}"/>
              </c:ext>
            </c:extLst>
          </c:dPt>
          <c:dPt>
            <c:idx val="2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F-9F5D-4E63-9CB9-163C163C02FE}"/>
              </c:ext>
            </c:extLst>
          </c:dPt>
          <c:dPt>
            <c:idx val="2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1-9F5D-4E63-9CB9-163C163C02FE}"/>
              </c:ext>
            </c:extLst>
          </c:dPt>
          <c:dPt>
            <c:idx val="2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3-9F5D-4E63-9CB9-163C163C02FE}"/>
              </c:ext>
            </c:extLst>
          </c:dPt>
          <c:dPt>
            <c:idx val="2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5-9F5D-4E63-9CB9-163C163C02FE}"/>
              </c:ext>
            </c:extLst>
          </c:dPt>
          <c:dPt>
            <c:idx val="2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7-9F5D-4E63-9CB9-163C163C02FE}"/>
              </c:ext>
            </c:extLst>
          </c:dPt>
          <c:dPt>
            <c:idx val="2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9-9F5D-4E63-9CB9-163C163C02FE}"/>
              </c:ext>
            </c:extLst>
          </c:dPt>
          <c:dPt>
            <c:idx val="2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B-9F5D-4E63-9CB9-163C163C02FE}"/>
              </c:ext>
            </c:extLst>
          </c:dPt>
          <c:dPt>
            <c:idx val="2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D-9F5D-4E63-9CB9-163C163C02FE}"/>
              </c:ext>
            </c:extLst>
          </c:dPt>
          <c:dPt>
            <c:idx val="3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F-9F5D-4E63-9CB9-163C163C02FE}"/>
              </c:ext>
            </c:extLst>
          </c:dPt>
          <c:dPt>
            <c:idx val="3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1-9F5D-4E63-9CB9-163C163C02FE}"/>
              </c:ext>
            </c:extLst>
          </c:dPt>
          <c:dPt>
            <c:idx val="3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3-9F5D-4E63-9CB9-163C163C02FE}"/>
              </c:ext>
            </c:extLst>
          </c:dPt>
          <c:dPt>
            <c:idx val="3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5-9F5D-4E63-9CB9-163C163C02FE}"/>
              </c:ext>
            </c:extLst>
          </c:dPt>
          <c:dPt>
            <c:idx val="3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7-9F5D-4E63-9CB9-163C163C02FE}"/>
              </c:ext>
            </c:extLst>
          </c:dPt>
          <c:dPt>
            <c:idx val="3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9-9F5D-4E63-9CB9-163C163C02FE}"/>
              </c:ext>
            </c:extLst>
          </c:dPt>
          <c:dPt>
            <c:idx val="3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B-9F5D-4E63-9CB9-163C163C02FE}"/>
              </c:ext>
            </c:extLst>
          </c:dPt>
          <c:dPt>
            <c:idx val="3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D-9F5D-4E63-9CB9-163C163C02FE}"/>
              </c:ext>
            </c:extLst>
          </c:dPt>
          <c:dPt>
            <c:idx val="3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F-9F5D-4E63-9CB9-163C163C02FE}"/>
              </c:ext>
            </c:extLst>
          </c:dPt>
          <c:dPt>
            <c:idx val="3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1-9F5D-4E63-9CB9-163C163C02FE}"/>
              </c:ext>
            </c:extLst>
          </c:dPt>
          <c:dPt>
            <c:idx val="4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3-9F5D-4E63-9CB9-163C163C02FE}"/>
              </c:ext>
            </c:extLst>
          </c:dPt>
          <c:dPt>
            <c:idx val="4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5-9F5D-4E63-9CB9-163C163C02FE}"/>
              </c:ext>
            </c:extLst>
          </c:dPt>
          <c:dPt>
            <c:idx val="4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7-9F5D-4E63-9CB9-163C163C02FE}"/>
              </c:ext>
            </c:extLst>
          </c:dPt>
          <c:dPt>
            <c:idx val="4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9-9F5D-4E63-9CB9-163C163C02FE}"/>
              </c:ext>
            </c:extLst>
          </c:dPt>
          <c:dPt>
            <c:idx val="4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B-9F5D-4E63-9CB9-163C163C02FE}"/>
              </c:ext>
            </c:extLst>
          </c:dPt>
          <c:dPt>
            <c:idx val="4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D-9F5D-4E63-9CB9-163C163C02FE}"/>
              </c:ext>
            </c:extLst>
          </c:dPt>
          <c:dPt>
            <c:idx val="4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F-9F5D-4E63-9CB9-163C163C02FE}"/>
              </c:ext>
            </c:extLst>
          </c:dPt>
          <c:dPt>
            <c:idx val="4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1-9F5D-4E63-9CB9-163C163C02FE}"/>
              </c:ext>
            </c:extLst>
          </c:dPt>
          <c:dPt>
            <c:idx val="4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3-9F5D-4E63-9CB9-163C163C02FE}"/>
              </c:ext>
            </c:extLst>
          </c:dPt>
          <c:dPt>
            <c:idx val="4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5-9F5D-4E63-9CB9-163C163C02FE}"/>
              </c:ext>
            </c:extLst>
          </c:dPt>
          <c:dPt>
            <c:idx val="5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7-9F5D-4E63-9CB9-163C163C02FE}"/>
              </c:ext>
            </c:extLst>
          </c:dPt>
          <c:dPt>
            <c:idx val="5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9-9F5D-4E63-9CB9-163C163C02FE}"/>
              </c:ext>
            </c:extLst>
          </c:dPt>
          <c:dPt>
            <c:idx val="5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B-9F5D-4E63-9CB9-163C163C02FE}"/>
              </c:ext>
            </c:extLst>
          </c:dPt>
          <c:dPt>
            <c:idx val="5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D-9F5D-4E63-9CB9-163C163C02FE}"/>
              </c:ext>
            </c:extLst>
          </c:dPt>
          <c:dPt>
            <c:idx val="5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F-9F5D-4E63-9CB9-163C163C02FE}"/>
              </c:ext>
            </c:extLst>
          </c:dPt>
          <c:dPt>
            <c:idx val="5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1-9F5D-4E63-9CB9-163C163C02FE}"/>
              </c:ext>
            </c:extLst>
          </c:dPt>
          <c:dPt>
            <c:idx val="5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3-9F5D-4E63-9CB9-163C163C02FE}"/>
              </c:ext>
            </c:extLst>
          </c:dPt>
          <c:dPt>
            <c:idx val="5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5-9F5D-4E63-9CB9-163C163C02FE}"/>
              </c:ext>
            </c:extLst>
          </c:dPt>
          <c:dPt>
            <c:idx val="5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7-9F5D-4E63-9CB9-163C163C02FE}"/>
              </c:ext>
            </c:extLst>
          </c:dPt>
          <c:dPt>
            <c:idx val="5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9-9F5D-4E63-9CB9-163C163C02FE}"/>
              </c:ext>
            </c:extLst>
          </c:dPt>
          <c:dPt>
            <c:idx val="6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B-9F5D-4E63-9CB9-163C163C02FE}"/>
              </c:ext>
            </c:extLst>
          </c:dPt>
          <c:dPt>
            <c:idx val="6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D-9F5D-4E63-9CB9-163C163C02FE}"/>
              </c:ext>
            </c:extLst>
          </c:dPt>
          <c:dPt>
            <c:idx val="6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F-9F5D-4E63-9CB9-163C163C02FE}"/>
              </c:ext>
            </c:extLst>
          </c:dPt>
          <c:dPt>
            <c:idx val="6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1-9F5D-4E63-9CB9-163C163C02FE}"/>
              </c:ext>
            </c:extLst>
          </c:dPt>
          <c:dPt>
            <c:idx val="6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3-9F5D-4E63-9CB9-163C163C02FE}"/>
              </c:ext>
            </c:extLst>
          </c:dPt>
          <c:dPt>
            <c:idx val="6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5-9F5D-4E63-9CB9-163C163C02FE}"/>
              </c:ext>
            </c:extLst>
          </c:dPt>
          <c:dPt>
            <c:idx val="6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7-9F5D-4E63-9CB9-163C163C02FE}"/>
              </c:ext>
            </c:extLst>
          </c:dPt>
          <c:dPt>
            <c:idx val="6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9-9F5D-4E63-9CB9-163C163C02FE}"/>
              </c:ext>
            </c:extLst>
          </c:dPt>
          <c:dPt>
            <c:idx val="6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B-9F5D-4E63-9CB9-163C163C02FE}"/>
              </c:ext>
            </c:extLst>
          </c:dPt>
          <c:dPt>
            <c:idx val="6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D-9F5D-4E63-9CB9-163C163C02FE}"/>
              </c:ext>
            </c:extLst>
          </c:dPt>
          <c:dPt>
            <c:idx val="7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F-9F5D-4E63-9CB9-163C163C02FE}"/>
              </c:ext>
            </c:extLst>
          </c:dPt>
          <c:dPt>
            <c:idx val="7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1-9F5D-4E63-9CB9-163C163C02FE}"/>
              </c:ext>
            </c:extLst>
          </c:dPt>
          <c:dPt>
            <c:idx val="7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3-9F5D-4E63-9CB9-163C163C02FE}"/>
              </c:ext>
            </c:extLst>
          </c:dPt>
          <c:dPt>
            <c:idx val="7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5-9F5D-4E63-9CB9-163C163C02FE}"/>
              </c:ext>
            </c:extLst>
          </c:dPt>
          <c:dPt>
            <c:idx val="7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7-9F5D-4E63-9CB9-163C163C02FE}"/>
              </c:ext>
            </c:extLst>
          </c:dPt>
          <c:dPt>
            <c:idx val="7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9-9F5D-4E63-9CB9-163C163C02FE}"/>
              </c:ext>
            </c:extLst>
          </c:dPt>
          <c:dPt>
            <c:idx val="7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B-9F5D-4E63-9CB9-163C163C02FE}"/>
              </c:ext>
            </c:extLst>
          </c:dPt>
          <c:dPt>
            <c:idx val="7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D-9F5D-4E63-9CB9-163C163C02FE}"/>
              </c:ext>
            </c:extLst>
          </c:dPt>
          <c:dPt>
            <c:idx val="7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F-9F5D-4E63-9CB9-163C163C02FE}"/>
              </c:ext>
            </c:extLst>
          </c:dPt>
          <c:dPt>
            <c:idx val="7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1-9F5D-4E63-9CB9-163C163C02FE}"/>
              </c:ext>
            </c:extLst>
          </c:dPt>
          <c:dPt>
            <c:idx val="8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3-9F5D-4E63-9CB9-163C163C02FE}"/>
              </c:ext>
            </c:extLst>
          </c:dPt>
          <c:dPt>
            <c:idx val="8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5-9F5D-4E63-9CB9-163C163C02FE}"/>
              </c:ext>
            </c:extLst>
          </c:dPt>
          <c:dPt>
            <c:idx val="8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7-9F5D-4E63-9CB9-163C163C02FE}"/>
              </c:ext>
            </c:extLst>
          </c:dPt>
          <c:dPt>
            <c:idx val="8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9-9F5D-4E63-9CB9-163C163C02FE}"/>
              </c:ext>
            </c:extLst>
          </c:dPt>
          <c:dPt>
            <c:idx val="8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B-9F5D-4E63-9CB9-163C163C02FE}"/>
              </c:ext>
            </c:extLst>
          </c:dPt>
          <c:dPt>
            <c:idx val="8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D-9F5D-4E63-9CB9-163C163C02FE}"/>
              </c:ext>
            </c:extLst>
          </c:dPt>
          <c:dPt>
            <c:idx val="8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F-9F5D-4E63-9CB9-163C163C02FE}"/>
              </c:ext>
            </c:extLst>
          </c:dPt>
          <c:dPt>
            <c:idx val="8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1-9F5D-4E63-9CB9-163C163C02FE}"/>
              </c:ext>
            </c:extLst>
          </c:dPt>
          <c:cat>
            <c:strLit>
              <c:ptCount val="88"/>
              <c:pt idx="0">
                <c:v>Turku</c:v>
              </c:pt>
              <c:pt idx="1">
                <c:v>Järvenpää</c:v>
              </c:pt>
              <c:pt idx="2">
                <c:v>Espoo</c:v>
              </c:pt>
              <c:pt idx="3">
                <c:v>Kauniainen</c:v>
              </c:pt>
              <c:pt idx="4">
                <c:v>Lahti</c:v>
              </c:pt>
              <c:pt idx="5">
                <c:v>Tampere</c:v>
              </c:pt>
              <c:pt idx="6">
                <c:v>Vaasa</c:v>
              </c:pt>
              <c:pt idx="7">
                <c:v>Helsinki</c:v>
              </c:pt>
              <c:pt idx="8">
                <c:v>Vantaa</c:v>
              </c:pt>
              <c:pt idx="9">
                <c:v>Imatra</c:v>
              </c:pt>
              <c:pt idx="10">
                <c:v>Kerava</c:v>
              </c:pt>
              <c:pt idx="11">
                <c:v>--&gt;  Joensuu</c:v>
              </c:pt>
              <c:pt idx="12">
                <c:v>Naantali</c:v>
              </c:pt>
              <c:pt idx="13">
                <c:v>Raisio</c:v>
              </c:pt>
              <c:pt idx="14">
                <c:v>Kirkkonummi</c:v>
              </c:pt>
              <c:pt idx="15">
                <c:v>Rauma</c:v>
              </c:pt>
              <c:pt idx="16">
                <c:v>Pornainen</c:v>
              </c:pt>
              <c:pt idx="17">
                <c:v>Oulu</c:v>
              </c:pt>
              <c:pt idx="18">
                <c:v>Jyväskylä</c:v>
              </c:pt>
              <c:pt idx="19">
                <c:v>Tuusula</c:v>
              </c:pt>
              <c:pt idx="20">
                <c:v>Kaarina</c:v>
              </c:pt>
              <c:pt idx="21">
                <c:v>Nokia</c:v>
              </c:pt>
              <c:pt idx="22">
                <c:v>Kajaani</c:v>
              </c:pt>
              <c:pt idx="23">
                <c:v>Lappeenranta</c:v>
              </c:pt>
              <c:pt idx="24">
                <c:v>Hyvinkää</c:v>
              </c:pt>
              <c:pt idx="25">
                <c:v>Nurmijärvi</c:v>
              </c:pt>
              <c:pt idx="26">
                <c:v>Kuopio</c:v>
              </c:pt>
              <c:pt idx="27">
                <c:v>Ylöjärvi</c:v>
              </c:pt>
              <c:pt idx="28">
                <c:v>Kotka</c:v>
              </c:pt>
              <c:pt idx="29">
                <c:v>Pirkkala</c:v>
              </c:pt>
              <c:pt idx="30">
                <c:v>Riihimäki</c:v>
              </c:pt>
              <c:pt idx="31">
                <c:v>Parainen</c:v>
              </c:pt>
              <c:pt idx="32">
                <c:v>Hämeenlinna</c:v>
              </c:pt>
              <c:pt idx="33">
                <c:v>Savonlinna</c:v>
              </c:pt>
              <c:pt idx="34">
                <c:v>Lieto</c:v>
              </c:pt>
              <c:pt idx="35">
                <c:v>Kangasala</c:v>
              </c:pt>
              <c:pt idx="36">
                <c:v>Mikkeli</c:v>
              </c:pt>
              <c:pt idx="37">
                <c:v>Kemi</c:v>
              </c:pt>
              <c:pt idx="38">
                <c:v>Uusikaupunki</c:v>
              </c:pt>
              <c:pt idx="39">
                <c:v>Vihti</c:v>
              </c:pt>
              <c:pt idx="40">
                <c:v>Kouvola</c:v>
              </c:pt>
              <c:pt idx="41">
                <c:v>Kokkola</c:v>
              </c:pt>
              <c:pt idx="42">
                <c:v>Varkaus</c:v>
              </c:pt>
              <c:pt idx="43">
                <c:v>Forssa</c:v>
              </c:pt>
              <c:pt idx="44">
                <c:v>Lohja</c:v>
              </c:pt>
              <c:pt idx="45">
                <c:v>Rusko</c:v>
              </c:pt>
              <c:pt idx="46">
                <c:v>Hollola</c:v>
              </c:pt>
              <c:pt idx="47">
                <c:v>Sipoo</c:v>
              </c:pt>
              <c:pt idx="48">
                <c:v>Nousiainen</c:v>
              </c:pt>
              <c:pt idx="49">
                <c:v>Äänekoski</c:v>
              </c:pt>
              <c:pt idx="50">
                <c:v>Hanko</c:v>
              </c:pt>
              <c:pt idx="51">
                <c:v>Kemiönsaari</c:v>
              </c:pt>
              <c:pt idx="52">
                <c:v>Ylivieska</c:v>
              </c:pt>
              <c:pt idx="53">
                <c:v>Iisalmi</c:v>
              </c:pt>
              <c:pt idx="54">
                <c:v>Masku</c:v>
              </c:pt>
              <c:pt idx="55">
                <c:v>Lempäälä</c:v>
              </c:pt>
              <c:pt idx="56">
                <c:v>Suomussalmi</c:v>
              </c:pt>
              <c:pt idx="57">
                <c:v>Karkkila</c:v>
              </c:pt>
              <c:pt idx="58">
                <c:v>Seinäjoki</c:v>
              </c:pt>
              <c:pt idx="59">
                <c:v>Paimio</c:v>
              </c:pt>
              <c:pt idx="60">
                <c:v>Hausjärvi</c:v>
              </c:pt>
              <c:pt idx="61">
                <c:v>Janakkala</c:v>
              </c:pt>
              <c:pt idx="62">
                <c:v>Hamina</c:v>
              </c:pt>
              <c:pt idx="63">
                <c:v>Salo</c:v>
              </c:pt>
              <c:pt idx="64">
                <c:v>Sastamala</c:v>
              </c:pt>
              <c:pt idx="65">
                <c:v>Loviisa</c:v>
              </c:pt>
              <c:pt idx="66">
                <c:v>Mäntsälä</c:v>
              </c:pt>
              <c:pt idx="67">
                <c:v>Hämeenkyrö</c:v>
              </c:pt>
              <c:pt idx="68">
                <c:v>Mynämäki</c:v>
              </c:pt>
              <c:pt idx="69">
                <c:v>Suonenjoki</c:v>
              </c:pt>
              <c:pt idx="70">
                <c:v>Orimattila</c:v>
              </c:pt>
              <c:pt idx="71">
                <c:v>Sauvo</c:v>
              </c:pt>
              <c:pt idx="72">
                <c:v>Orivesi</c:v>
              </c:pt>
              <c:pt idx="73">
                <c:v>Aura</c:v>
              </c:pt>
              <c:pt idx="74">
                <c:v>Iitti</c:v>
              </c:pt>
              <c:pt idx="75">
                <c:v>Lapua</c:v>
              </c:pt>
              <c:pt idx="76">
                <c:v>Laitila</c:v>
              </c:pt>
              <c:pt idx="77">
                <c:v>Kärkölä</c:v>
              </c:pt>
              <c:pt idx="78">
                <c:v>Ilomantsi</c:v>
              </c:pt>
              <c:pt idx="79">
                <c:v>Jokioinen</c:v>
              </c:pt>
              <c:pt idx="80">
                <c:v>Padasjoki</c:v>
              </c:pt>
              <c:pt idx="81">
                <c:v>Ikaalinen</c:v>
              </c:pt>
              <c:pt idx="82">
                <c:v>Somero</c:v>
              </c:pt>
              <c:pt idx="83">
                <c:v>Ilmajoki</c:v>
              </c:pt>
              <c:pt idx="84">
                <c:v>Loimaa</c:v>
              </c:pt>
              <c:pt idx="85">
                <c:v>Kuhmoinen</c:v>
              </c:pt>
              <c:pt idx="86">
                <c:v>Luumäki</c:v>
              </c:pt>
              <c:pt idx="87">
                <c:v>Punkalaidun</c:v>
              </c:pt>
            </c:strLit>
          </c:cat>
          <c:val>
            <c:numLit>
              <c:formatCode>General</c:formatCode>
              <c:ptCount val="88"/>
              <c:pt idx="0">
                <c:v>8.6261546239256859E-3</c:v>
              </c:pt>
              <c:pt idx="1">
                <c:v>1.103503443300724E-2</c:v>
              </c:pt>
              <c:pt idx="2">
                <c:v>9.285307489335537E-3</c:v>
              </c:pt>
              <c:pt idx="3">
                <c:v>1.13068837672472E-2</c:v>
              </c:pt>
              <c:pt idx="4">
                <c:v>5.6850914843380451E-3</c:v>
              </c:pt>
              <c:pt idx="5">
                <c:v>6.4799366518855095E-3</c:v>
              </c:pt>
              <c:pt idx="6">
                <c:v>1.2206006795167923E-2</c:v>
              </c:pt>
              <c:pt idx="7">
                <c:v>2.4502985179424286E-3</c:v>
              </c:pt>
              <c:pt idx="8">
                <c:v>5.9222630225121975E-3</c:v>
              </c:pt>
              <c:pt idx="9">
                <c:v>3.1360804568976164E-3</c:v>
              </c:pt>
              <c:pt idx="10">
                <c:v>8.7971538305282593E-3</c:v>
              </c:pt>
              <c:pt idx="11">
                <c:v>6.6342293284833431E-3</c:v>
              </c:pt>
              <c:pt idx="12">
                <c:v>1.5398513525724411E-2</c:v>
              </c:pt>
              <c:pt idx="13">
                <c:v>8.6917411535978317E-3</c:v>
              </c:pt>
              <c:pt idx="14">
                <c:v>1.6040138900279999E-2</c:v>
              </c:pt>
              <c:pt idx="15">
                <c:v>6.4482809975743294E-3</c:v>
              </c:pt>
              <c:pt idx="16">
                <c:v>1.939358189702034E-2</c:v>
              </c:pt>
              <c:pt idx="17">
                <c:v>8.2235410809516907E-3</c:v>
              </c:pt>
              <c:pt idx="18">
                <c:v>9.9118240177631378E-3</c:v>
              </c:pt>
              <c:pt idx="19">
                <c:v>2.4942779913544655E-2</c:v>
              </c:pt>
              <c:pt idx="20">
                <c:v>2.0399836823344231E-2</c:v>
              </c:pt>
              <c:pt idx="21">
                <c:v>2.4909123778343201E-2</c:v>
              </c:pt>
              <c:pt idx="22">
                <c:v>1.3074064627289772E-2</c:v>
              </c:pt>
              <c:pt idx="23">
                <c:v>5.2827736362814903E-3</c:v>
              </c:pt>
              <c:pt idx="24">
                <c:v>5.92757947742939E-3</c:v>
              </c:pt>
              <c:pt idx="25">
                <c:v>1.4892776496708393E-2</c:v>
              </c:pt>
              <c:pt idx="26">
                <c:v>8.3903614431619644E-3</c:v>
              </c:pt>
              <c:pt idx="27">
                <c:v>2.4544442072510719E-2</c:v>
              </c:pt>
              <c:pt idx="28">
                <c:v>8.788437582552433E-3</c:v>
              </c:pt>
              <c:pt idx="29">
                <c:v>5.3609505295753479E-2</c:v>
              </c:pt>
              <c:pt idx="30">
                <c:v>6.1861826106905937E-3</c:v>
              </c:pt>
              <c:pt idx="31">
                <c:v>1.8968814983963966E-2</c:v>
              </c:pt>
              <c:pt idx="32">
                <c:v>9.106750600039959E-3</c:v>
              </c:pt>
              <c:pt idx="33">
                <c:v>9.8889051005244255E-3</c:v>
              </c:pt>
              <c:pt idx="34">
                <c:v>1.9135830923914909E-2</c:v>
              </c:pt>
              <c:pt idx="35">
                <c:v>1.7760835587978363E-2</c:v>
              </c:pt>
              <c:pt idx="36">
                <c:v>1.270920317620039E-2</c:v>
              </c:pt>
              <c:pt idx="37">
                <c:v>4.607116337865591E-3</c:v>
              </c:pt>
              <c:pt idx="38">
                <c:v>9.7652077674865723E-3</c:v>
              </c:pt>
              <c:pt idx="39">
                <c:v>1.2879461050033569E-2</c:v>
              </c:pt>
              <c:pt idx="40">
                <c:v>7.2212046943604946E-3</c:v>
              </c:pt>
              <c:pt idx="41">
                <c:v>1.3898433186113834E-2</c:v>
              </c:pt>
              <c:pt idx="42">
                <c:v>4.8516127280890942E-3</c:v>
              </c:pt>
              <c:pt idx="43">
                <c:v>6.2158815562725067E-3</c:v>
              </c:pt>
              <c:pt idx="44">
                <c:v>1.0153388604521751E-2</c:v>
              </c:pt>
              <c:pt idx="45">
                <c:v>2.7250159531831741E-2</c:v>
              </c:pt>
              <c:pt idx="46">
                <c:v>1.0820480063557625E-2</c:v>
              </c:pt>
              <c:pt idx="47">
                <c:v>5.0089891999959946E-2</c:v>
              </c:pt>
              <c:pt idx="48">
                <c:v>1.3878002762794495E-2</c:v>
              </c:pt>
              <c:pt idx="49">
                <c:v>7.6393722556531429E-3</c:v>
              </c:pt>
              <c:pt idx="50">
                <c:v>1.1940300464630127E-2</c:v>
              </c:pt>
              <c:pt idx="51">
                <c:v>1.4054705388844013E-2</c:v>
              </c:pt>
              <c:pt idx="52">
                <c:v>1.4726406894624233E-2</c:v>
              </c:pt>
              <c:pt idx="53">
                <c:v>1.1414725333452225E-2</c:v>
              </c:pt>
              <c:pt idx="54">
                <c:v>2.5295503437519073E-2</c:v>
              </c:pt>
              <c:pt idx="55">
                <c:v>3.7521522492170334E-2</c:v>
              </c:pt>
              <c:pt idx="56">
                <c:v>6.6369744017720222E-3</c:v>
              </c:pt>
              <c:pt idx="57">
                <c:v>7.3892725631594658E-3</c:v>
              </c:pt>
              <c:pt idx="58">
                <c:v>7.2408136911690235E-3</c:v>
              </c:pt>
              <c:pt idx="59">
                <c:v>7.9224379733204842E-3</c:v>
              </c:pt>
              <c:pt idx="60">
                <c:v>1.5416496433317661E-2</c:v>
              </c:pt>
              <c:pt idx="61">
                <c:v>1.0786673054099083E-2</c:v>
              </c:pt>
              <c:pt idx="62">
                <c:v>2.1746566519141197E-2</c:v>
              </c:pt>
              <c:pt idx="63">
                <c:v>1.5279644168913364E-2</c:v>
              </c:pt>
              <c:pt idx="64">
                <c:v>1.5476995147764683E-2</c:v>
              </c:pt>
              <c:pt idx="65">
                <c:v>1.7193147912621498E-2</c:v>
              </c:pt>
              <c:pt idx="66">
                <c:v>1.5139948576688766E-2</c:v>
              </c:pt>
              <c:pt idx="67">
                <c:v>1.0776415467262268E-2</c:v>
              </c:pt>
              <c:pt idx="68">
                <c:v>6.9500072859227657E-3</c:v>
              </c:pt>
              <c:pt idx="69">
                <c:v>3.7196562625467777E-3</c:v>
              </c:pt>
              <c:pt idx="70">
                <c:v>2.803533710539341E-2</c:v>
              </c:pt>
              <c:pt idx="71">
                <c:v>9.3627506867051125E-3</c:v>
              </c:pt>
              <c:pt idx="72">
                <c:v>1.1153821833431721E-2</c:v>
              </c:pt>
              <c:pt idx="73">
                <c:v>1.290411688387394E-2</c:v>
              </c:pt>
              <c:pt idx="74">
                <c:v>1.5392531640827656E-2</c:v>
              </c:pt>
              <c:pt idx="75">
                <c:v>1.552011352032423E-2</c:v>
              </c:pt>
              <c:pt idx="76">
                <c:v>6.8568894639611244E-3</c:v>
              </c:pt>
              <c:pt idx="77">
                <c:v>6.2373061664402485E-3</c:v>
              </c:pt>
              <c:pt idx="78">
                <c:v>9.7784651443362236E-3</c:v>
              </c:pt>
              <c:pt idx="79">
                <c:v>5.9526506811380386E-3</c:v>
              </c:pt>
              <c:pt idx="80">
                <c:v>2.8019393794238567E-3</c:v>
              </c:pt>
              <c:pt idx="81">
                <c:v>9.1341156512498856E-3</c:v>
              </c:pt>
              <c:pt idx="82">
                <c:v>4.0041184984147549E-3</c:v>
              </c:pt>
              <c:pt idx="83">
                <c:v>1.5248403884470463E-2</c:v>
              </c:pt>
              <c:pt idx="84">
                <c:v>9.2315841466188431E-3</c:v>
              </c:pt>
              <c:pt idx="85">
                <c:v>9.7628487274050713E-3</c:v>
              </c:pt>
              <c:pt idx="86">
                <c:v>8.2056419923901558E-3</c:v>
              </c:pt>
              <c:pt idx="87">
                <c:v>2.7491447981446981E-3</c:v>
              </c:pt>
            </c:numLit>
          </c:val>
          <c:extLst>
            <c:ext xmlns:c16="http://schemas.microsoft.com/office/drawing/2014/chart" uri="{C3380CC4-5D6E-409C-BE32-E72D297353CC}">
              <c16:uniqueId val="{00000212-9F5D-4E63-9CB9-163C163C02FE}"/>
            </c:ext>
          </c:extLst>
        </c:ser>
        <c:ser>
          <c:idx val="3"/>
          <c:order val="3"/>
          <c:tx>
            <c:v>Kaukolämpö</c:v>
          </c:tx>
          <c:spPr>
            <a:solidFill>
              <a:srgbClr val="A2D6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4-9F5D-4E63-9CB9-163C163C02FE}"/>
              </c:ext>
            </c:extLst>
          </c:dPt>
          <c:dPt>
            <c:idx val="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6-9F5D-4E63-9CB9-163C163C02FE}"/>
              </c:ext>
            </c:extLst>
          </c:dPt>
          <c:dPt>
            <c:idx val="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8-9F5D-4E63-9CB9-163C163C02FE}"/>
              </c:ext>
            </c:extLst>
          </c:dPt>
          <c:dPt>
            <c:idx val="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A-9F5D-4E63-9CB9-163C163C02FE}"/>
              </c:ext>
            </c:extLst>
          </c:dPt>
          <c:dPt>
            <c:idx val="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C-9F5D-4E63-9CB9-163C163C02FE}"/>
              </c:ext>
            </c:extLst>
          </c:dPt>
          <c:dPt>
            <c:idx val="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E-9F5D-4E63-9CB9-163C163C02FE}"/>
              </c:ext>
            </c:extLst>
          </c:dPt>
          <c:dPt>
            <c:idx val="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0-9F5D-4E63-9CB9-163C163C02FE}"/>
              </c:ext>
            </c:extLst>
          </c:dPt>
          <c:dPt>
            <c:idx val="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2-9F5D-4E63-9CB9-163C163C02FE}"/>
              </c:ext>
            </c:extLst>
          </c:dPt>
          <c:dPt>
            <c:idx val="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4-9F5D-4E63-9CB9-163C163C02FE}"/>
              </c:ext>
            </c:extLst>
          </c:dPt>
          <c:dPt>
            <c:idx val="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6-9F5D-4E63-9CB9-163C163C02FE}"/>
              </c:ext>
            </c:extLst>
          </c:dPt>
          <c:dPt>
            <c:idx val="1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8-9F5D-4E63-9CB9-163C163C02FE}"/>
              </c:ext>
            </c:extLst>
          </c:dPt>
          <c:dPt>
            <c:idx val="11"/>
            <c:invertIfNegative val="0"/>
            <c:bubble3D val="0"/>
            <c:spPr>
              <a:solidFill>
                <a:srgbClr val="A2D668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A-9F5D-4E63-9CB9-163C163C02FE}"/>
              </c:ext>
            </c:extLst>
          </c:dPt>
          <c:dPt>
            <c:idx val="1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C-9F5D-4E63-9CB9-163C163C02FE}"/>
              </c:ext>
            </c:extLst>
          </c:dPt>
          <c:dPt>
            <c:idx val="1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E-9F5D-4E63-9CB9-163C163C02FE}"/>
              </c:ext>
            </c:extLst>
          </c:dPt>
          <c:dPt>
            <c:idx val="1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0-9F5D-4E63-9CB9-163C163C02FE}"/>
              </c:ext>
            </c:extLst>
          </c:dPt>
          <c:dPt>
            <c:idx val="1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2-9F5D-4E63-9CB9-163C163C02FE}"/>
              </c:ext>
            </c:extLst>
          </c:dPt>
          <c:dPt>
            <c:idx val="1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4-9F5D-4E63-9CB9-163C163C02FE}"/>
              </c:ext>
            </c:extLst>
          </c:dPt>
          <c:dPt>
            <c:idx val="1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6-9F5D-4E63-9CB9-163C163C02FE}"/>
              </c:ext>
            </c:extLst>
          </c:dPt>
          <c:dPt>
            <c:idx val="1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8-9F5D-4E63-9CB9-163C163C02FE}"/>
              </c:ext>
            </c:extLst>
          </c:dPt>
          <c:dPt>
            <c:idx val="1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A-9F5D-4E63-9CB9-163C163C02FE}"/>
              </c:ext>
            </c:extLst>
          </c:dPt>
          <c:dPt>
            <c:idx val="2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C-9F5D-4E63-9CB9-163C163C02FE}"/>
              </c:ext>
            </c:extLst>
          </c:dPt>
          <c:dPt>
            <c:idx val="2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E-9F5D-4E63-9CB9-163C163C02FE}"/>
              </c:ext>
            </c:extLst>
          </c:dPt>
          <c:dPt>
            <c:idx val="2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0-9F5D-4E63-9CB9-163C163C02FE}"/>
              </c:ext>
            </c:extLst>
          </c:dPt>
          <c:dPt>
            <c:idx val="2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2-9F5D-4E63-9CB9-163C163C02FE}"/>
              </c:ext>
            </c:extLst>
          </c:dPt>
          <c:dPt>
            <c:idx val="2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4-9F5D-4E63-9CB9-163C163C02FE}"/>
              </c:ext>
            </c:extLst>
          </c:dPt>
          <c:dPt>
            <c:idx val="2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6-9F5D-4E63-9CB9-163C163C02FE}"/>
              </c:ext>
            </c:extLst>
          </c:dPt>
          <c:dPt>
            <c:idx val="2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8-9F5D-4E63-9CB9-163C163C02FE}"/>
              </c:ext>
            </c:extLst>
          </c:dPt>
          <c:dPt>
            <c:idx val="2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A-9F5D-4E63-9CB9-163C163C02FE}"/>
              </c:ext>
            </c:extLst>
          </c:dPt>
          <c:dPt>
            <c:idx val="2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C-9F5D-4E63-9CB9-163C163C02FE}"/>
              </c:ext>
            </c:extLst>
          </c:dPt>
          <c:dPt>
            <c:idx val="2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E-9F5D-4E63-9CB9-163C163C02FE}"/>
              </c:ext>
            </c:extLst>
          </c:dPt>
          <c:dPt>
            <c:idx val="3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0-9F5D-4E63-9CB9-163C163C02FE}"/>
              </c:ext>
            </c:extLst>
          </c:dPt>
          <c:dPt>
            <c:idx val="3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2-9F5D-4E63-9CB9-163C163C02FE}"/>
              </c:ext>
            </c:extLst>
          </c:dPt>
          <c:dPt>
            <c:idx val="3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4-9F5D-4E63-9CB9-163C163C02FE}"/>
              </c:ext>
            </c:extLst>
          </c:dPt>
          <c:dPt>
            <c:idx val="3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6-9F5D-4E63-9CB9-163C163C02FE}"/>
              </c:ext>
            </c:extLst>
          </c:dPt>
          <c:dPt>
            <c:idx val="3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8-9F5D-4E63-9CB9-163C163C02FE}"/>
              </c:ext>
            </c:extLst>
          </c:dPt>
          <c:dPt>
            <c:idx val="3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A-9F5D-4E63-9CB9-163C163C02FE}"/>
              </c:ext>
            </c:extLst>
          </c:dPt>
          <c:dPt>
            <c:idx val="3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C-9F5D-4E63-9CB9-163C163C02FE}"/>
              </c:ext>
            </c:extLst>
          </c:dPt>
          <c:dPt>
            <c:idx val="3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E-9F5D-4E63-9CB9-163C163C02FE}"/>
              </c:ext>
            </c:extLst>
          </c:dPt>
          <c:dPt>
            <c:idx val="3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0-9F5D-4E63-9CB9-163C163C02FE}"/>
              </c:ext>
            </c:extLst>
          </c:dPt>
          <c:dPt>
            <c:idx val="3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2-9F5D-4E63-9CB9-163C163C02FE}"/>
              </c:ext>
            </c:extLst>
          </c:dPt>
          <c:dPt>
            <c:idx val="4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4-9F5D-4E63-9CB9-163C163C02FE}"/>
              </c:ext>
            </c:extLst>
          </c:dPt>
          <c:dPt>
            <c:idx val="4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6-9F5D-4E63-9CB9-163C163C02FE}"/>
              </c:ext>
            </c:extLst>
          </c:dPt>
          <c:dPt>
            <c:idx val="4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8-9F5D-4E63-9CB9-163C163C02FE}"/>
              </c:ext>
            </c:extLst>
          </c:dPt>
          <c:dPt>
            <c:idx val="4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A-9F5D-4E63-9CB9-163C163C02FE}"/>
              </c:ext>
            </c:extLst>
          </c:dPt>
          <c:dPt>
            <c:idx val="4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C-9F5D-4E63-9CB9-163C163C02FE}"/>
              </c:ext>
            </c:extLst>
          </c:dPt>
          <c:dPt>
            <c:idx val="4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E-9F5D-4E63-9CB9-163C163C02FE}"/>
              </c:ext>
            </c:extLst>
          </c:dPt>
          <c:dPt>
            <c:idx val="4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0-9F5D-4E63-9CB9-163C163C02FE}"/>
              </c:ext>
            </c:extLst>
          </c:dPt>
          <c:dPt>
            <c:idx val="4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2-9F5D-4E63-9CB9-163C163C02FE}"/>
              </c:ext>
            </c:extLst>
          </c:dPt>
          <c:dPt>
            <c:idx val="4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4-9F5D-4E63-9CB9-163C163C02FE}"/>
              </c:ext>
            </c:extLst>
          </c:dPt>
          <c:dPt>
            <c:idx val="4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6-9F5D-4E63-9CB9-163C163C02FE}"/>
              </c:ext>
            </c:extLst>
          </c:dPt>
          <c:dPt>
            <c:idx val="5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8-9F5D-4E63-9CB9-163C163C02FE}"/>
              </c:ext>
            </c:extLst>
          </c:dPt>
          <c:dPt>
            <c:idx val="5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A-9F5D-4E63-9CB9-163C163C02FE}"/>
              </c:ext>
            </c:extLst>
          </c:dPt>
          <c:dPt>
            <c:idx val="5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C-9F5D-4E63-9CB9-163C163C02FE}"/>
              </c:ext>
            </c:extLst>
          </c:dPt>
          <c:dPt>
            <c:idx val="5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E-9F5D-4E63-9CB9-163C163C02FE}"/>
              </c:ext>
            </c:extLst>
          </c:dPt>
          <c:dPt>
            <c:idx val="5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0-9F5D-4E63-9CB9-163C163C02FE}"/>
              </c:ext>
            </c:extLst>
          </c:dPt>
          <c:dPt>
            <c:idx val="5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2-9F5D-4E63-9CB9-163C163C02FE}"/>
              </c:ext>
            </c:extLst>
          </c:dPt>
          <c:dPt>
            <c:idx val="5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4-9F5D-4E63-9CB9-163C163C02FE}"/>
              </c:ext>
            </c:extLst>
          </c:dPt>
          <c:dPt>
            <c:idx val="5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6-9F5D-4E63-9CB9-163C163C02FE}"/>
              </c:ext>
            </c:extLst>
          </c:dPt>
          <c:dPt>
            <c:idx val="5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8-9F5D-4E63-9CB9-163C163C02FE}"/>
              </c:ext>
            </c:extLst>
          </c:dPt>
          <c:dPt>
            <c:idx val="5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A-9F5D-4E63-9CB9-163C163C02FE}"/>
              </c:ext>
            </c:extLst>
          </c:dPt>
          <c:dPt>
            <c:idx val="6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C-9F5D-4E63-9CB9-163C163C02FE}"/>
              </c:ext>
            </c:extLst>
          </c:dPt>
          <c:dPt>
            <c:idx val="6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E-9F5D-4E63-9CB9-163C163C02FE}"/>
              </c:ext>
            </c:extLst>
          </c:dPt>
          <c:dPt>
            <c:idx val="6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0-9F5D-4E63-9CB9-163C163C02FE}"/>
              </c:ext>
            </c:extLst>
          </c:dPt>
          <c:dPt>
            <c:idx val="6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2-9F5D-4E63-9CB9-163C163C02FE}"/>
              </c:ext>
            </c:extLst>
          </c:dPt>
          <c:dPt>
            <c:idx val="6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4-9F5D-4E63-9CB9-163C163C02FE}"/>
              </c:ext>
            </c:extLst>
          </c:dPt>
          <c:dPt>
            <c:idx val="6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6-9F5D-4E63-9CB9-163C163C02FE}"/>
              </c:ext>
            </c:extLst>
          </c:dPt>
          <c:dPt>
            <c:idx val="6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8-9F5D-4E63-9CB9-163C163C02FE}"/>
              </c:ext>
            </c:extLst>
          </c:dPt>
          <c:dPt>
            <c:idx val="6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A-9F5D-4E63-9CB9-163C163C02FE}"/>
              </c:ext>
            </c:extLst>
          </c:dPt>
          <c:dPt>
            <c:idx val="6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C-9F5D-4E63-9CB9-163C163C02FE}"/>
              </c:ext>
            </c:extLst>
          </c:dPt>
          <c:dPt>
            <c:idx val="6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E-9F5D-4E63-9CB9-163C163C02FE}"/>
              </c:ext>
            </c:extLst>
          </c:dPt>
          <c:dPt>
            <c:idx val="7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0-9F5D-4E63-9CB9-163C163C02FE}"/>
              </c:ext>
            </c:extLst>
          </c:dPt>
          <c:dPt>
            <c:idx val="7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2-9F5D-4E63-9CB9-163C163C02FE}"/>
              </c:ext>
            </c:extLst>
          </c:dPt>
          <c:dPt>
            <c:idx val="7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4-9F5D-4E63-9CB9-163C163C02FE}"/>
              </c:ext>
            </c:extLst>
          </c:dPt>
          <c:dPt>
            <c:idx val="7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6-9F5D-4E63-9CB9-163C163C02FE}"/>
              </c:ext>
            </c:extLst>
          </c:dPt>
          <c:dPt>
            <c:idx val="7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8-9F5D-4E63-9CB9-163C163C02FE}"/>
              </c:ext>
            </c:extLst>
          </c:dPt>
          <c:dPt>
            <c:idx val="7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A-9F5D-4E63-9CB9-163C163C02FE}"/>
              </c:ext>
            </c:extLst>
          </c:dPt>
          <c:dPt>
            <c:idx val="7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C-9F5D-4E63-9CB9-163C163C02FE}"/>
              </c:ext>
            </c:extLst>
          </c:dPt>
          <c:dPt>
            <c:idx val="7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E-9F5D-4E63-9CB9-163C163C02FE}"/>
              </c:ext>
            </c:extLst>
          </c:dPt>
          <c:dPt>
            <c:idx val="7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0-9F5D-4E63-9CB9-163C163C02FE}"/>
              </c:ext>
            </c:extLst>
          </c:dPt>
          <c:dPt>
            <c:idx val="7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2-9F5D-4E63-9CB9-163C163C02FE}"/>
              </c:ext>
            </c:extLst>
          </c:dPt>
          <c:dPt>
            <c:idx val="8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4-9F5D-4E63-9CB9-163C163C02FE}"/>
              </c:ext>
            </c:extLst>
          </c:dPt>
          <c:dPt>
            <c:idx val="8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6-9F5D-4E63-9CB9-163C163C02FE}"/>
              </c:ext>
            </c:extLst>
          </c:dPt>
          <c:dPt>
            <c:idx val="8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8-9F5D-4E63-9CB9-163C163C02FE}"/>
              </c:ext>
            </c:extLst>
          </c:dPt>
          <c:dPt>
            <c:idx val="8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A-9F5D-4E63-9CB9-163C163C02FE}"/>
              </c:ext>
            </c:extLst>
          </c:dPt>
          <c:dPt>
            <c:idx val="8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C-9F5D-4E63-9CB9-163C163C02FE}"/>
              </c:ext>
            </c:extLst>
          </c:dPt>
          <c:dPt>
            <c:idx val="8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E-9F5D-4E63-9CB9-163C163C02FE}"/>
              </c:ext>
            </c:extLst>
          </c:dPt>
          <c:dPt>
            <c:idx val="8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0-9F5D-4E63-9CB9-163C163C02FE}"/>
              </c:ext>
            </c:extLst>
          </c:dPt>
          <c:dPt>
            <c:idx val="8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2-9F5D-4E63-9CB9-163C163C02FE}"/>
              </c:ext>
            </c:extLst>
          </c:dPt>
          <c:cat>
            <c:strLit>
              <c:ptCount val="88"/>
              <c:pt idx="0">
                <c:v>Turku</c:v>
              </c:pt>
              <c:pt idx="1">
                <c:v>Järvenpää</c:v>
              </c:pt>
              <c:pt idx="2">
                <c:v>Espoo</c:v>
              </c:pt>
              <c:pt idx="3">
                <c:v>Kauniainen</c:v>
              </c:pt>
              <c:pt idx="4">
                <c:v>Lahti</c:v>
              </c:pt>
              <c:pt idx="5">
                <c:v>Tampere</c:v>
              </c:pt>
              <c:pt idx="6">
                <c:v>Vaasa</c:v>
              </c:pt>
              <c:pt idx="7">
                <c:v>Helsinki</c:v>
              </c:pt>
              <c:pt idx="8">
                <c:v>Vantaa</c:v>
              </c:pt>
              <c:pt idx="9">
                <c:v>Imatra</c:v>
              </c:pt>
              <c:pt idx="10">
                <c:v>Kerava</c:v>
              </c:pt>
              <c:pt idx="11">
                <c:v>--&gt;  Joensuu</c:v>
              </c:pt>
              <c:pt idx="12">
                <c:v>Naantali</c:v>
              </c:pt>
              <c:pt idx="13">
                <c:v>Raisio</c:v>
              </c:pt>
              <c:pt idx="14">
                <c:v>Kirkkonummi</c:v>
              </c:pt>
              <c:pt idx="15">
                <c:v>Rauma</c:v>
              </c:pt>
              <c:pt idx="16">
                <c:v>Pornainen</c:v>
              </c:pt>
              <c:pt idx="17">
                <c:v>Oulu</c:v>
              </c:pt>
              <c:pt idx="18">
                <c:v>Jyväskylä</c:v>
              </c:pt>
              <c:pt idx="19">
                <c:v>Tuusula</c:v>
              </c:pt>
              <c:pt idx="20">
                <c:v>Kaarina</c:v>
              </c:pt>
              <c:pt idx="21">
                <c:v>Nokia</c:v>
              </c:pt>
              <c:pt idx="22">
                <c:v>Kajaani</c:v>
              </c:pt>
              <c:pt idx="23">
                <c:v>Lappeenranta</c:v>
              </c:pt>
              <c:pt idx="24">
                <c:v>Hyvinkää</c:v>
              </c:pt>
              <c:pt idx="25">
                <c:v>Nurmijärvi</c:v>
              </c:pt>
              <c:pt idx="26">
                <c:v>Kuopio</c:v>
              </c:pt>
              <c:pt idx="27">
                <c:v>Ylöjärvi</c:v>
              </c:pt>
              <c:pt idx="28">
                <c:v>Kotka</c:v>
              </c:pt>
              <c:pt idx="29">
                <c:v>Pirkkala</c:v>
              </c:pt>
              <c:pt idx="30">
                <c:v>Riihimäki</c:v>
              </c:pt>
              <c:pt idx="31">
                <c:v>Parainen</c:v>
              </c:pt>
              <c:pt idx="32">
                <c:v>Hämeenlinna</c:v>
              </c:pt>
              <c:pt idx="33">
                <c:v>Savonlinna</c:v>
              </c:pt>
              <c:pt idx="34">
                <c:v>Lieto</c:v>
              </c:pt>
              <c:pt idx="35">
                <c:v>Kangasala</c:v>
              </c:pt>
              <c:pt idx="36">
                <c:v>Mikkeli</c:v>
              </c:pt>
              <c:pt idx="37">
                <c:v>Kemi</c:v>
              </c:pt>
              <c:pt idx="38">
                <c:v>Uusikaupunki</c:v>
              </c:pt>
              <c:pt idx="39">
                <c:v>Vihti</c:v>
              </c:pt>
              <c:pt idx="40">
                <c:v>Kouvola</c:v>
              </c:pt>
              <c:pt idx="41">
                <c:v>Kokkola</c:v>
              </c:pt>
              <c:pt idx="42">
                <c:v>Varkaus</c:v>
              </c:pt>
              <c:pt idx="43">
                <c:v>Forssa</c:v>
              </c:pt>
              <c:pt idx="44">
                <c:v>Lohja</c:v>
              </c:pt>
              <c:pt idx="45">
                <c:v>Rusko</c:v>
              </c:pt>
              <c:pt idx="46">
                <c:v>Hollola</c:v>
              </c:pt>
              <c:pt idx="47">
                <c:v>Sipoo</c:v>
              </c:pt>
              <c:pt idx="48">
                <c:v>Nousiainen</c:v>
              </c:pt>
              <c:pt idx="49">
                <c:v>Äänekoski</c:v>
              </c:pt>
              <c:pt idx="50">
                <c:v>Hanko</c:v>
              </c:pt>
              <c:pt idx="51">
                <c:v>Kemiönsaari</c:v>
              </c:pt>
              <c:pt idx="52">
                <c:v>Ylivieska</c:v>
              </c:pt>
              <c:pt idx="53">
                <c:v>Iisalmi</c:v>
              </c:pt>
              <c:pt idx="54">
                <c:v>Masku</c:v>
              </c:pt>
              <c:pt idx="55">
                <c:v>Lempäälä</c:v>
              </c:pt>
              <c:pt idx="56">
                <c:v>Suomussalmi</c:v>
              </c:pt>
              <c:pt idx="57">
                <c:v>Karkkila</c:v>
              </c:pt>
              <c:pt idx="58">
                <c:v>Seinäjoki</c:v>
              </c:pt>
              <c:pt idx="59">
                <c:v>Paimio</c:v>
              </c:pt>
              <c:pt idx="60">
                <c:v>Hausjärvi</c:v>
              </c:pt>
              <c:pt idx="61">
                <c:v>Janakkala</c:v>
              </c:pt>
              <c:pt idx="62">
                <c:v>Hamina</c:v>
              </c:pt>
              <c:pt idx="63">
                <c:v>Salo</c:v>
              </c:pt>
              <c:pt idx="64">
                <c:v>Sastamala</c:v>
              </c:pt>
              <c:pt idx="65">
                <c:v>Loviisa</c:v>
              </c:pt>
              <c:pt idx="66">
                <c:v>Mäntsälä</c:v>
              </c:pt>
              <c:pt idx="67">
                <c:v>Hämeenkyrö</c:v>
              </c:pt>
              <c:pt idx="68">
                <c:v>Mynämäki</c:v>
              </c:pt>
              <c:pt idx="69">
                <c:v>Suonenjoki</c:v>
              </c:pt>
              <c:pt idx="70">
                <c:v>Orimattila</c:v>
              </c:pt>
              <c:pt idx="71">
                <c:v>Sauvo</c:v>
              </c:pt>
              <c:pt idx="72">
                <c:v>Orivesi</c:v>
              </c:pt>
              <c:pt idx="73">
                <c:v>Aura</c:v>
              </c:pt>
              <c:pt idx="74">
                <c:v>Iitti</c:v>
              </c:pt>
              <c:pt idx="75">
                <c:v>Lapua</c:v>
              </c:pt>
              <c:pt idx="76">
                <c:v>Laitila</c:v>
              </c:pt>
              <c:pt idx="77">
                <c:v>Kärkölä</c:v>
              </c:pt>
              <c:pt idx="78">
                <c:v>Ilomantsi</c:v>
              </c:pt>
              <c:pt idx="79">
                <c:v>Jokioinen</c:v>
              </c:pt>
              <c:pt idx="80">
                <c:v>Padasjoki</c:v>
              </c:pt>
              <c:pt idx="81">
                <c:v>Ikaalinen</c:v>
              </c:pt>
              <c:pt idx="82">
                <c:v>Somero</c:v>
              </c:pt>
              <c:pt idx="83">
                <c:v>Ilmajoki</c:v>
              </c:pt>
              <c:pt idx="84">
                <c:v>Loimaa</c:v>
              </c:pt>
              <c:pt idx="85">
                <c:v>Kuhmoinen</c:v>
              </c:pt>
              <c:pt idx="86">
                <c:v>Luumäki</c:v>
              </c:pt>
              <c:pt idx="87">
                <c:v>Punkalaidun</c:v>
              </c:pt>
            </c:strLit>
          </c:cat>
          <c:val>
            <c:numLit>
              <c:formatCode>General</c:formatCode>
              <c:ptCount val="88"/>
              <c:pt idx="0">
                <c:v>0.47947955131530762</c:v>
              </c:pt>
              <c:pt idx="1">
                <c:v>0.14211522042751312</c:v>
              </c:pt>
              <c:pt idx="2">
                <c:v>0.90482538938522339</c:v>
              </c:pt>
              <c:pt idx="3">
                <c:v>0.9448358416557312</c:v>
              </c:pt>
              <c:pt idx="4">
                <c:v>0.44528093934059143</c:v>
              </c:pt>
              <c:pt idx="5">
                <c:v>1.007198691368103</c:v>
              </c:pt>
              <c:pt idx="6">
                <c:v>0.89314794540405273</c:v>
              </c:pt>
              <c:pt idx="7">
                <c:v>1.7185180187225342</c:v>
              </c:pt>
              <c:pt idx="8">
                <c:v>0.85178834199905396</c:v>
              </c:pt>
              <c:pt idx="9">
                <c:v>1.9151033833622932E-2</c:v>
              </c:pt>
              <c:pt idx="10">
                <c:v>0.76424092054367065</c:v>
              </c:pt>
              <c:pt idx="11">
                <c:v>0.61366415023803711</c:v>
              </c:pt>
              <c:pt idx="12">
                <c:v>0.37391939759254456</c:v>
              </c:pt>
              <c:pt idx="13">
                <c:v>0.59482347965240479</c:v>
              </c:pt>
              <c:pt idx="14">
                <c:v>0.3780132532119751</c:v>
              </c:pt>
              <c:pt idx="15">
                <c:v>0.40964344143867493</c:v>
              </c:pt>
              <c:pt idx="16">
                <c:v>2.9765075072646141E-2</c:v>
              </c:pt>
              <c:pt idx="17">
                <c:v>1.1538941860198975</c:v>
              </c:pt>
              <c:pt idx="18">
                <c:v>1.1398348808288574</c:v>
              </c:pt>
              <c:pt idx="19">
                <c:v>0.14317226409912109</c:v>
              </c:pt>
              <c:pt idx="20">
                <c:v>0.25276917219161987</c:v>
              </c:pt>
              <c:pt idx="21">
                <c:v>0.45381239056587219</c:v>
              </c:pt>
              <c:pt idx="22">
                <c:v>0.84134769439697266</c:v>
              </c:pt>
              <c:pt idx="23">
                <c:v>0.52803659439086914</c:v>
              </c:pt>
              <c:pt idx="24">
                <c:v>0.83407765626907349</c:v>
              </c:pt>
              <c:pt idx="25">
                <c:v>4.7752536833286285E-2</c:v>
              </c:pt>
              <c:pt idx="26">
                <c:v>0.89674937725067139</c:v>
              </c:pt>
              <c:pt idx="27">
                <c:v>0.32296797633171082</c:v>
              </c:pt>
              <c:pt idx="28">
                <c:v>0.7777218222618103</c:v>
              </c:pt>
              <c:pt idx="29">
                <c:v>0.59117478132247925</c:v>
              </c:pt>
              <c:pt idx="30">
                <c:v>1.0508016347885132</c:v>
              </c:pt>
              <c:pt idx="31">
                <c:v>1.4282909221947193E-2</c:v>
              </c:pt>
              <c:pt idx="32">
                <c:v>0.44522058963775635</c:v>
              </c:pt>
              <c:pt idx="33">
                <c:v>0.3532317578792572</c:v>
              </c:pt>
              <c:pt idx="34">
                <c:v>5.0052937120199203E-2</c:v>
              </c:pt>
              <c:pt idx="35">
                <c:v>0.50899404287338257</c:v>
              </c:pt>
              <c:pt idx="36">
                <c:v>0.62972790002822876</c:v>
              </c:pt>
              <c:pt idx="37">
                <c:v>1.3753252029418945</c:v>
              </c:pt>
              <c:pt idx="38">
                <c:v>3.2631181180477142E-2</c:v>
              </c:pt>
              <c:pt idx="39">
                <c:v>4.618246853351593E-2</c:v>
              </c:pt>
              <c:pt idx="40">
                <c:v>0.36864367127418518</c:v>
              </c:pt>
              <c:pt idx="41">
                <c:v>0.7445300817489624</c:v>
              </c:pt>
              <c:pt idx="42">
                <c:v>1.5844475030899048</c:v>
              </c:pt>
              <c:pt idx="43">
                <c:v>1.0932533740997314</c:v>
              </c:pt>
              <c:pt idx="44">
                <c:v>0.1556427925825119</c:v>
              </c:pt>
              <c:pt idx="45">
                <c:v>4.0304344147443771E-3</c:v>
              </c:pt>
              <c:pt idx="46">
                <c:v>0.22879111766815186</c:v>
              </c:pt>
              <c:pt idx="47">
                <c:v>0.7413785457611084</c:v>
              </c:pt>
              <c:pt idx="48">
                <c:v>1.3075189664959908E-2</c:v>
              </c:pt>
              <c:pt idx="49">
                <c:v>0.18826434016227722</c:v>
              </c:pt>
              <c:pt idx="50">
                <c:v>0.18076005578041077</c:v>
              </c:pt>
              <c:pt idx="51">
                <c:v>4.5455209910869598E-2</c:v>
              </c:pt>
              <c:pt idx="52">
                <c:v>1.1350080966949463</c:v>
              </c:pt>
              <c:pt idx="53">
                <c:v>1.1053833961486816</c:v>
              </c:pt>
              <c:pt idx="54">
                <c:v>5.0336778163909912E-2</c:v>
              </c:pt>
              <c:pt idx="55">
                <c:v>0.41890645027160645</c:v>
              </c:pt>
              <c:pt idx="56">
                <c:v>4.0348455309867859E-2</c:v>
              </c:pt>
              <c:pt idx="57">
                <c:v>1.3702304363250732</c:v>
              </c:pt>
              <c:pt idx="58">
                <c:v>2.181556224822998</c:v>
              </c:pt>
              <c:pt idx="59">
                <c:v>7.0988744497299194E-2</c:v>
              </c:pt>
              <c:pt idx="60">
                <c:v>4.1496511548757553E-2</c:v>
              </c:pt>
              <c:pt idx="61">
                <c:v>5.3396720439195633E-2</c:v>
              </c:pt>
              <c:pt idx="62">
                <c:v>3.7996511906385422E-2</c:v>
              </c:pt>
              <c:pt idx="63">
                <c:v>0.81202238798141479</c:v>
              </c:pt>
              <c:pt idx="64">
                <c:v>2.510841004550457E-2</c:v>
              </c:pt>
              <c:pt idx="65">
                <c:v>1.2117199599742889E-2</c:v>
              </c:pt>
              <c:pt idx="66">
                <c:v>0.15185442566871643</c:v>
              </c:pt>
              <c:pt idx="67">
                <c:v>0.47044861316680908</c:v>
              </c:pt>
              <c:pt idx="68">
                <c:v>1.0786564089357853E-2</c:v>
              </c:pt>
              <c:pt idx="69">
                <c:v>0.78029924631118774</c:v>
              </c:pt>
              <c:pt idx="70">
                <c:v>8.1737920641899109E-2</c:v>
              </c:pt>
              <c:pt idx="71">
                <c:v>0</c:v>
              </c:pt>
              <c:pt idx="72">
                <c:v>7.184215635061264E-2</c:v>
              </c:pt>
              <c:pt idx="73">
                <c:v>9.5280846580862999E-3</c:v>
              </c:pt>
              <c:pt idx="74">
                <c:v>0.31158530712127686</c:v>
              </c:pt>
              <c:pt idx="75">
                <c:v>1.0316212177276611</c:v>
              </c:pt>
              <c:pt idx="76">
                <c:v>2.0365960896015167E-2</c:v>
              </c:pt>
              <c:pt idx="77">
                <c:v>2.7918964624404907E-2</c:v>
              </c:pt>
              <c:pt idx="78">
                <c:v>4.4774646759033203</c:v>
              </c:pt>
              <c:pt idx="79">
                <c:v>0.27315482497215271</c:v>
              </c:pt>
              <c:pt idx="80">
                <c:v>0.62179660797119141</c:v>
              </c:pt>
              <c:pt idx="81">
                <c:v>0.12898775935173035</c:v>
              </c:pt>
              <c:pt idx="82">
                <c:v>1.2060242705047131E-2</c:v>
              </c:pt>
              <c:pt idx="83">
                <c:v>0.89622735977172852</c:v>
              </c:pt>
              <c:pt idx="84">
                <c:v>1.5861285850405693E-2</c:v>
              </c:pt>
              <c:pt idx="85">
                <c:v>1.2311898171901703E-2</c:v>
              </c:pt>
              <c:pt idx="86">
                <c:v>1.7082709819078445E-2</c:v>
              </c:pt>
              <c:pt idx="87">
                <c:v>5.6781508028507233E-3</c:v>
              </c:pt>
            </c:numLit>
          </c:val>
          <c:extLst>
            <c:ext xmlns:c16="http://schemas.microsoft.com/office/drawing/2014/chart" uri="{C3380CC4-5D6E-409C-BE32-E72D297353CC}">
              <c16:uniqueId val="{000002C3-9F5D-4E63-9CB9-163C163C02FE}"/>
            </c:ext>
          </c:extLst>
        </c:ser>
        <c:ser>
          <c:idx val="4"/>
          <c:order val="4"/>
          <c:tx>
            <c:v>Erillislämmitys</c:v>
          </c:tx>
          <c:spPr>
            <a:solidFill>
              <a:srgbClr val="FFCE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5-9F5D-4E63-9CB9-163C163C02FE}"/>
              </c:ext>
            </c:extLst>
          </c:dPt>
          <c:dPt>
            <c:idx val="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7-9F5D-4E63-9CB9-163C163C02FE}"/>
              </c:ext>
            </c:extLst>
          </c:dPt>
          <c:dPt>
            <c:idx val="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9-9F5D-4E63-9CB9-163C163C02FE}"/>
              </c:ext>
            </c:extLst>
          </c:dPt>
          <c:dPt>
            <c:idx val="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B-9F5D-4E63-9CB9-163C163C02FE}"/>
              </c:ext>
            </c:extLst>
          </c:dPt>
          <c:dPt>
            <c:idx val="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D-9F5D-4E63-9CB9-163C163C02FE}"/>
              </c:ext>
            </c:extLst>
          </c:dPt>
          <c:dPt>
            <c:idx val="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F-9F5D-4E63-9CB9-163C163C02FE}"/>
              </c:ext>
            </c:extLst>
          </c:dPt>
          <c:dPt>
            <c:idx val="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1-9F5D-4E63-9CB9-163C163C02FE}"/>
              </c:ext>
            </c:extLst>
          </c:dPt>
          <c:dPt>
            <c:idx val="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3-9F5D-4E63-9CB9-163C163C02FE}"/>
              </c:ext>
            </c:extLst>
          </c:dPt>
          <c:dPt>
            <c:idx val="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5-9F5D-4E63-9CB9-163C163C02FE}"/>
              </c:ext>
            </c:extLst>
          </c:dPt>
          <c:dPt>
            <c:idx val="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7-9F5D-4E63-9CB9-163C163C02FE}"/>
              </c:ext>
            </c:extLst>
          </c:dPt>
          <c:dPt>
            <c:idx val="1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9-9F5D-4E63-9CB9-163C163C02FE}"/>
              </c:ext>
            </c:extLst>
          </c:dPt>
          <c:dPt>
            <c:idx val="11"/>
            <c:invertIfNegative val="0"/>
            <c:bubble3D val="0"/>
            <c:spPr>
              <a:solidFill>
                <a:srgbClr val="FFCE33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B-9F5D-4E63-9CB9-163C163C02FE}"/>
              </c:ext>
            </c:extLst>
          </c:dPt>
          <c:dPt>
            <c:idx val="1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D-9F5D-4E63-9CB9-163C163C02FE}"/>
              </c:ext>
            </c:extLst>
          </c:dPt>
          <c:dPt>
            <c:idx val="1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F-9F5D-4E63-9CB9-163C163C02FE}"/>
              </c:ext>
            </c:extLst>
          </c:dPt>
          <c:dPt>
            <c:idx val="1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1-9F5D-4E63-9CB9-163C163C02FE}"/>
              </c:ext>
            </c:extLst>
          </c:dPt>
          <c:dPt>
            <c:idx val="1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3-9F5D-4E63-9CB9-163C163C02FE}"/>
              </c:ext>
            </c:extLst>
          </c:dPt>
          <c:dPt>
            <c:idx val="1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5-9F5D-4E63-9CB9-163C163C02FE}"/>
              </c:ext>
            </c:extLst>
          </c:dPt>
          <c:dPt>
            <c:idx val="1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7-9F5D-4E63-9CB9-163C163C02FE}"/>
              </c:ext>
            </c:extLst>
          </c:dPt>
          <c:dPt>
            <c:idx val="1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9-9F5D-4E63-9CB9-163C163C02FE}"/>
              </c:ext>
            </c:extLst>
          </c:dPt>
          <c:dPt>
            <c:idx val="1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B-9F5D-4E63-9CB9-163C163C02FE}"/>
              </c:ext>
            </c:extLst>
          </c:dPt>
          <c:dPt>
            <c:idx val="2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D-9F5D-4E63-9CB9-163C163C02FE}"/>
              </c:ext>
            </c:extLst>
          </c:dPt>
          <c:dPt>
            <c:idx val="2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F-9F5D-4E63-9CB9-163C163C02FE}"/>
              </c:ext>
            </c:extLst>
          </c:dPt>
          <c:dPt>
            <c:idx val="2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1-9F5D-4E63-9CB9-163C163C02FE}"/>
              </c:ext>
            </c:extLst>
          </c:dPt>
          <c:dPt>
            <c:idx val="2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3-9F5D-4E63-9CB9-163C163C02FE}"/>
              </c:ext>
            </c:extLst>
          </c:dPt>
          <c:dPt>
            <c:idx val="2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5-9F5D-4E63-9CB9-163C163C02FE}"/>
              </c:ext>
            </c:extLst>
          </c:dPt>
          <c:dPt>
            <c:idx val="2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7-9F5D-4E63-9CB9-163C163C02FE}"/>
              </c:ext>
            </c:extLst>
          </c:dPt>
          <c:dPt>
            <c:idx val="2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9-9F5D-4E63-9CB9-163C163C02FE}"/>
              </c:ext>
            </c:extLst>
          </c:dPt>
          <c:dPt>
            <c:idx val="2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B-9F5D-4E63-9CB9-163C163C02FE}"/>
              </c:ext>
            </c:extLst>
          </c:dPt>
          <c:dPt>
            <c:idx val="2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D-9F5D-4E63-9CB9-163C163C02FE}"/>
              </c:ext>
            </c:extLst>
          </c:dPt>
          <c:dPt>
            <c:idx val="2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F-9F5D-4E63-9CB9-163C163C02FE}"/>
              </c:ext>
            </c:extLst>
          </c:dPt>
          <c:dPt>
            <c:idx val="3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1-9F5D-4E63-9CB9-163C163C02FE}"/>
              </c:ext>
            </c:extLst>
          </c:dPt>
          <c:dPt>
            <c:idx val="3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3-9F5D-4E63-9CB9-163C163C02FE}"/>
              </c:ext>
            </c:extLst>
          </c:dPt>
          <c:dPt>
            <c:idx val="3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5-9F5D-4E63-9CB9-163C163C02FE}"/>
              </c:ext>
            </c:extLst>
          </c:dPt>
          <c:dPt>
            <c:idx val="3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7-9F5D-4E63-9CB9-163C163C02FE}"/>
              </c:ext>
            </c:extLst>
          </c:dPt>
          <c:dPt>
            <c:idx val="3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9-9F5D-4E63-9CB9-163C163C02FE}"/>
              </c:ext>
            </c:extLst>
          </c:dPt>
          <c:dPt>
            <c:idx val="3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B-9F5D-4E63-9CB9-163C163C02FE}"/>
              </c:ext>
            </c:extLst>
          </c:dPt>
          <c:dPt>
            <c:idx val="3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D-9F5D-4E63-9CB9-163C163C02FE}"/>
              </c:ext>
            </c:extLst>
          </c:dPt>
          <c:dPt>
            <c:idx val="3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F-9F5D-4E63-9CB9-163C163C02FE}"/>
              </c:ext>
            </c:extLst>
          </c:dPt>
          <c:dPt>
            <c:idx val="3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1-9F5D-4E63-9CB9-163C163C02FE}"/>
              </c:ext>
            </c:extLst>
          </c:dPt>
          <c:dPt>
            <c:idx val="3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3-9F5D-4E63-9CB9-163C163C02FE}"/>
              </c:ext>
            </c:extLst>
          </c:dPt>
          <c:dPt>
            <c:idx val="4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5-9F5D-4E63-9CB9-163C163C02FE}"/>
              </c:ext>
            </c:extLst>
          </c:dPt>
          <c:dPt>
            <c:idx val="4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7-9F5D-4E63-9CB9-163C163C02FE}"/>
              </c:ext>
            </c:extLst>
          </c:dPt>
          <c:dPt>
            <c:idx val="4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9-9F5D-4E63-9CB9-163C163C02FE}"/>
              </c:ext>
            </c:extLst>
          </c:dPt>
          <c:dPt>
            <c:idx val="4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B-9F5D-4E63-9CB9-163C163C02FE}"/>
              </c:ext>
            </c:extLst>
          </c:dPt>
          <c:dPt>
            <c:idx val="4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D-9F5D-4E63-9CB9-163C163C02FE}"/>
              </c:ext>
            </c:extLst>
          </c:dPt>
          <c:dPt>
            <c:idx val="4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F-9F5D-4E63-9CB9-163C163C02FE}"/>
              </c:ext>
            </c:extLst>
          </c:dPt>
          <c:dPt>
            <c:idx val="4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1-9F5D-4E63-9CB9-163C163C02FE}"/>
              </c:ext>
            </c:extLst>
          </c:dPt>
          <c:dPt>
            <c:idx val="4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3-9F5D-4E63-9CB9-163C163C02FE}"/>
              </c:ext>
            </c:extLst>
          </c:dPt>
          <c:dPt>
            <c:idx val="4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5-9F5D-4E63-9CB9-163C163C02FE}"/>
              </c:ext>
            </c:extLst>
          </c:dPt>
          <c:dPt>
            <c:idx val="4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7-9F5D-4E63-9CB9-163C163C02FE}"/>
              </c:ext>
            </c:extLst>
          </c:dPt>
          <c:dPt>
            <c:idx val="5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9-9F5D-4E63-9CB9-163C163C02FE}"/>
              </c:ext>
            </c:extLst>
          </c:dPt>
          <c:dPt>
            <c:idx val="5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B-9F5D-4E63-9CB9-163C163C02FE}"/>
              </c:ext>
            </c:extLst>
          </c:dPt>
          <c:dPt>
            <c:idx val="5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D-9F5D-4E63-9CB9-163C163C02FE}"/>
              </c:ext>
            </c:extLst>
          </c:dPt>
          <c:dPt>
            <c:idx val="5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F-9F5D-4E63-9CB9-163C163C02FE}"/>
              </c:ext>
            </c:extLst>
          </c:dPt>
          <c:dPt>
            <c:idx val="5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1-9F5D-4E63-9CB9-163C163C02FE}"/>
              </c:ext>
            </c:extLst>
          </c:dPt>
          <c:dPt>
            <c:idx val="5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3-9F5D-4E63-9CB9-163C163C02FE}"/>
              </c:ext>
            </c:extLst>
          </c:dPt>
          <c:dPt>
            <c:idx val="5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5-9F5D-4E63-9CB9-163C163C02FE}"/>
              </c:ext>
            </c:extLst>
          </c:dPt>
          <c:dPt>
            <c:idx val="5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7-9F5D-4E63-9CB9-163C163C02FE}"/>
              </c:ext>
            </c:extLst>
          </c:dPt>
          <c:dPt>
            <c:idx val="5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9-9F5D-4E63-9CB9-163C163C02FE}"/>
              </c:ext>
            </c:extLst>
          </c:dPt>
          <c:dPt>
            <c:idx val="5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B-9F5D-4E63-9CB9-163C163C02FE}"/>
              </c:ext>
            </c:extLst>
          </c:dPt>
          <c:dPt>
            <c:idx val="6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D-9F5D-4E63-9CB9-163C163C02FE}"/>
              </c:ext>
            </c:extLst>
          </c:dPt>
          <c:dPt>
            <c:idx val="6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F-9F5D-4E63-9CB9-163C163C02FE}"/>
              </c:ext>
            </c:extLst>
          </c:dPt>
          <c:dPt>
            <c:idx val="6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1-9F5D-4E63-9CB9-163C163C02FE}"/>
              </c:ext>
            </c:extLst>
          </c:dPt>
          <c:dPt>
            <c:idx val="6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3-9F5D-4E63-9CB9-163C163C02FE}"/>
              </c:ext>
            </c:extLst>
          </c:dPt>
          <c:dPt>
            <c:idx val="6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5-9F5D-4E63-9CB9-163C163C02FE}"/>
              </c:ext>
            </c:extLst>
          </c:dPt>
          <c:dPt>
            <c:idx val="6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7-9F5D-4E63-9CB9-163C163C02FE}"/>
              </c:ext>
            </c:extLst>
          </c:dPt>
          <c:dPt>
            <c:idx val="6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9-9F5D-4E63-9CB9-163C163C02FE}"/>
              </c:ext>
            </c:extLst>
          </c:dPt>
          <c:dPt>
            <c:idx val="6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B-9F5D-4E63-9CB9-163C163C02FE}"/>
              </c:ext>
            </c:extLst>
          </c:dPt>
          <c:dPt>
            <c:idx val="6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D-9F5D-4E63-9CB9-163C163C02FE}"/>
              </c:ext>
            </c:extLst>
          </c:dPt>
          <c:dPt>
            <c:idx val="6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F-9F5D-4E63-9CB9-163C163C02FE}"/>
              </c:ext>
            </c:extLst>
          </c:dPt>
          <c:dPt>
            <c:idx val="7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1-9F5D-4E63-9CB9-163C163C02FE}"/>
              </c:ext>
            </c:extLst>
          </c:dPt>
          <c:dPt>
            <c:idx val="7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3-9F5D-4E63-9CB9-163C163C02FE}"/>
              </c:ext>
            </c:extLst>
          </c:dPt>
          <c:dPt>
            <c:idx val="7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5-9F5D-4E63-9CB9-163C163C02FE}"/>
              </c:ext>
            </c:extLst>
          </c:dPt>
          <c:dPt>
            <c:idx val="7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7-9F5D-4E63-9CB9-163C163C02FE}"/>
              </c:ext>
            </c:extLst>
          </c:dPt>
          <c:dPt>
            <c:idx val="7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9-9F5D-4E63-9CB9-163C163C02FE}"/>
              </c:ext>
            </c:extLst>
          </c:dPt>
          <c:dPt>
            <c:idx val="7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B-9F5D-4E63-9CB9-163C163C02FE}"/>
              </c:ext>
            </c:extLst>
          </c:dPt>
          <c:dPt>
            <c:idx val="7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D-9F5D-4E63-9CB9-163C163C02FE}"/>
              </c:ext>
            </c:extLst>
          </c:dPt>
          <c:dPt>
            <c:idx val="7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F-9F5D-4E63-9CB9-163C163C02FE}"/>
              </c:ext>
            </c:extLst>
          </c:dPt>
          <c:dPt>
            <c:idx val="7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1-9F5D-4E63-9CB9-163C163C02FE}"/>
              </c:ext>
            </c:extLst>
          </c:dPt>
          <c:dPt>
            <c:idx val="7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3-9F5D-4E63-9CB9-163C163C02FE}"/>
              </c:ext>
            </c:extLst>
          </c:dPt>
          <c:dPt>
            <c:idx val="8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5-9F5D-4E63-9CB9-163C163C02FE}"/>
              </c:ext>
            </c:extLst>
          </c:dPt>
          <c:dPt>
            <c:idx val="8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7-9F5D-4E63-9CB9-163C163C02FE}"/>
              </c:ext>
            </c:extLst>
          </c:dPt>
          <c:dPt>
            <c:idx val="8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9-9F5D-4E63-9CB9-163C163C02FE}"/>
              </c:ext>
            </c:extLst>
          </c:dPt>
          <c:dPt>
            <c:idx val="8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B-9F5D-4E63-9CB9-163C163C02FE}"/>
              </c:ext>
            </c:extLst>
          </c:dPt>
          <c:dPt>
            <c:idx val="8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D-9F5D-4E63-9CB9-163C163C02FE}"/>
              </c:ext>
            </c:extLst>
          </c:dPt>
          <c:dPt>
            <c:idx val="8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F-9F5D-4E63-9CB9-163C163C02FE}"/>
              </c:ext>
            </c:extLst>
          </c:dPt>
          <c:dPt>
            <c:idx val="8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1-9F5D-4E63-9CB9-163C163C02FE}"/>
              </c:ext>
            </c:extLst>
          </c:dPt>
          <c:dPt>
            <c:idx val="8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3-9F5D-4E63-9CB9-163C163C02FE}"/>
              </c:ext>
            </c:extLst>
          </c:dPt>
          <c:cat>
            <c:strLit>
              <c:ptCount val="88"/>
              <c:pt idx="0">
                <c:v>Turku</c:v>
              </c:pt>
              <c:pt idx="1">
                <c:v>Järvenpää</c:v>
              </c:pt>
              <c:pt idx="2">
                <c:v>Espoo</c:v>
              </c:pt>
              <c:pt idx="3">
                <c:v>Kauniainen</c:v>
              </c:pt>
              <c:pt idx="4">
                <c:v>Lahti</c:v>
              </c:pt>
              <c:pt idx="5">
                <c:v>Tampere</c:v>
              </c:pt>
              <c:pt idx="6">
                <c:v>Vaasa</c:v>
              </c:pt>
              <c:pt idx="7">
                <c:v>Helsinki</c:v>
              </c:pt>
              <c:pt idx="8">
                <c:v>Vantaa</c:v>
              </c:pt>
              <c:pt idx="9">
                <c:v>Imatra</c:v>
              </c:pt>
              <c:pt idx="10">
                <c:v>Kerava</c:v>
              </c:pt>
              <c:pt idx="11">
                <c:v>--&gt;  Joensuu</c:v>
              </c:pt>
              <c:pt idx="12">
                <c:v>Naantali</c:v>
              </c:pt>
              <c:pt idx="13">
                <c:v>Raisio</c:v>
              </c:pt>
              <c:pt idx="14">
                <c:v>Kirkkonummi</c:v>
              </c:pt>
              <c:pt idx="15">
                <c:v>Rauma</c:v>
              </c:pt>
              <c:pt idx="16">
                <c:v>Pornainen</c:v>
              </c:pt>
              <c:pt idx="17">
                <c:v>Oulu</c:v>
              </c:pt>
              <c:pt idx="18">
                <c:v>Jyväskylä</c:v>
              </c:pt>
              <c:pt idx="19">
                <c:v>Tuusula</c:v>
              </c:pt>
              <c:pt idx="20">
                <c:v>Kaarina</c:v>
              </c:pt>
              <c:pt idx="21">
                <c:v>Nokia</c:v>
              </c:pt>
              <c:pt idx="22">
                <c:v>Kajaani</c:v>
              </c:pt>
              <c:pt idx="23">
                <c:v>Lappeenranta</c:v>
              </c:pt>
              <c:pt idx="24">
                <c:v>Hyvinkää</c:v>
              </c:pt>
              <c:pt idx="25">
                <c:v>Nurmijärvi</c:v>
              </c:pt>
              <c:pt idx="26">
                <c:v>Kuopio</c:v>
              </c:pt>
              <c:pt idx="27">
                <c:v>Ylöjärvi</c:v>
              </c:pt>
              <c:pt idx="28">
                <c:v>Kotka</c:v>
              </c:pt>
              <c:pt idx="29">
                <c:v>Pirkkala</c:v>
              </c:pt>
              <c:pt idx="30">
                <c:v>Riihimäki</c:v>
              </c:pt>
              <c:pt idx="31">
                <c:v>Parainen</c:v>
              </c:pt>
              <c:pt idx="32">
                <c:v>Hämeenlinna</c:v>
              </c:pt>
              <c:pt idx="33">
                <c:v>Savonlinna</c:v>
              </c:pt>
              <c:pt idx="34">
                <c:v>Lieto</c:v>
              </c:pt>
              <c:pt idx="35">
                <c:v>Kangasala</c:v>
              </c:pt>
              <c:pt idx="36">
                <c:v>Mikkeli</c:v>
              </c:pt>
              <c:pt idx="37">
                <c:v>Kemi</c:v>
              </c:pt>
              <c:pt idx="38">
                <c:v>Uusikaupunki</c:v>
              </c:pt>
              <c:pt idx="39">
                <c:v>Vihti</c:v>
              </c:pt>
              <c:pt idx="40">
                <c:v>Kouvola</c:v>
              </c:pt>
              <c:pt idx="41">
                <c:v>Kokkola</c:v>
              </c:pt>
              <c:pt idx="42">
                <c:v>Varkaus</c:v>
              </c:pt>
              <c:pt idx="43">
                <c:v>Forssa</c:v>
              </c:pt>
              <c:pt idx="44">
                <c:v>Lohja</c:v>
              </c:pt>
              <c:pt idx="45">
                <c:v>Rusko</c:v>
              </c:pt>
              <c:pt idx="46">
                <c:v>Hollola</c:v>
              </c:pt>
              <c:pt idx="47">
                <c:v>Sipoo</c:v>
              </c:pt>
              <c:pt idx="48">
                <c:v>Nousiainen</c:v>
              </c:pt>
              <c:pt idx="49">
                <c:v>Äänekoski</c:v>
              </c:pt>
              <c:pt idx="50">
                <c:v>Hanko</c:v>
              </c:pt>
              <c:pt idx="51">
                <c:v>Kemiönsaari</c:v>
              </c:pt>
              <c:pt idx="52">
                <c:v>Ylivieska</c:v>
              </c:pt>
              <c:pt idx="53">
                <c:v>Iisalmi</c:v>
              </c:pt>
              <c:pt idx="54">
                <c:v>Masku</c:v>
              </c:pt>
              <c:pt idx="55">
                <c:v>Lempäälä</c:v>
              </c:pt>
              <c:pt idx="56">
                <c:v>Suomussalmi</c:v>
              </c:pt>
              <c:pt idx="57">
                <c:v>Karkkila</c:v>
              </c:pt>
              <c:pt idx="58">
                <c:v>Seinäjoki</c:v>
              </c:pt>
              <c:pt idx="59">
                <c:v>Paimio</c:v>
              </c:pt>
              <c:pt idx="60">
                <c:v>Hausjärvi</c:v>
              </c:pt>
              <c:pt idx="61">
                <c:v>Janakkala</c:v>
              </c:pt>
              <c:pt idx="62">
                <c:v>Hamina</c:v>
              </c:pt>
              <c:pt idx="63">
                <c:v>Salo</c:v>
              </c:pt>
              <c:pt idx="64">
                <c:v>Sastamala</c:v>
              </c:pt>
              <c:pt idx="65">
                <c:v>Loviisa</c:v>
              </c:pt>
              <c:pt idx="66">
                <c:v>Mäntsälä</c:v>
              </c:pt>
              <c:pt idx="67">
                <c:v>Hämeenkyrö</c:v>
              </c:pt>
              <c:pt idx="68">
                <c:v>Mynämäki</c:v>
              </c:pt>
              <c:pt idx="69">
                <c:v>Suonenjoki</c:v>
              </c:pt>
              <c:pt idx="70">
                <c:v>Orimattila</c:v>
              </c:pt>
              <c:pt idx="71">
                <c:v>Sauvo</c:v>
              </c:pt>
              <c:pt idx="72">
                <c:v>Orivesi</c:v>
              </c:pt>
              <c:pt idx="73">
                <c:v>Aura</c:v>
              </c:pt>
              <c:pt idx="74">
                <c:v>Iitti</c:v>
              </c:pt>
              <c:pt idx="75">
                <c:v>Lapua</c:v>
              </c:pt>
              <c:pt idx="76">
                <c:v>Laitila</c:v>
              </c:pt>
              <c:pt idx="77">
                <c:v>Kärkölä</c:v>
              </c:pt>
              <c:pt idx="78">
                <c:v>Ilomantsi</c:v>
              </c:pt>
              <c:pt idx="79">
                <c:v>Jokioinen</c:v>
              </c:pt>
              <c:pt idx="80">
                <c:v>Padasjoki</c:v>
              </c:pt>
              <c:pt idx="81">
                <c:v>Ikaalinen</c:v>
              </c:pt>
              <c:pt idx="82">
                <c:v>Somero</c:v>
              </c:pt>
              <c:pt idx="83">
                <c:v>Ilmajoki</c:v>
              </c:pt>
              <c:pt idx="84">
                <c:v>Loimaa</c:v>
              </c:pt>
              <c:pt idx="85">
                <c:v>Kuhmoinen</c:v>
              </c:pt>
              <c:pt idx="86">
                <c:v>Luumäki</c:v>
              </c:pt>
              <c:pt idx="87">
                <c:v>Punkalaidun</c:v>
              </c:pt>
            </c:strLit>
          </c:cat>
          <c:val>
            <c:numLit>
              <c:formatCode>General</c:formatCode>
              <c:ptCount val="88"/>
              <c:pt idx="0">
                <c:v>0.25124335289001465</c:v>
              </c:pt>
              <c:pt idx="1">
                <c:v>0.25693672895431519</c:v>
              </c:pt>
              <c:pt idx="2">
                <c:v>0.1713263988494873</c:v>
              </c:pt>
              <c:pt idx="3">
                <c:v>0.42999419569969177</c:v>
              </c:pt>
              <c:pt idx="4">
                <c:v>0.42622131109237671</c:v>
              </c:pt>
              <c:pt idx="5">
                <c:v>0.21562211215496063</c:v>
              </c:pt>
              <c:pt idx="6">
                <c:v>0.54385018348693848</c:v>
              </c:pt>
              <c:pt idx="7">
                <c:v>0.10644418001174927</c:v>
              </c:pt>
              <c:pt idx="8">
                <c:v>0.2187647670507431</c:v>
              </c:pt>
              <c:pt idx="9">
                <c:v>0.95350998640060425</c:v>
              </c:pt>
              <c:pt idx="10">
                <c:v>0.29226791858673096</c:v>
              </c:pt>
              <c:pt idx="11">
                <c:v>0.30560263991355896</c:v>
              </c:pt>
              <c:pt idx="12">
                <c:v>0.62193620204925537</c:v>
              </c:pt>
              <c:pt idx="13">
                <c:v>0.60579365491867065</c:v>
              </c:pt>
              <c:pt idx="14">
                <c:v>0.48037275671958923</c:v>
              </c:pt>
              <c:pt idx="15">
                <c:v>0.70687687397003174</c:v>
              </c:pt>
              <c:pt idx="16">
                <c:v>0.44555044174194336</c:v>
              </c:pt>
              <c:pt idx="17">
                <c:v>0.27461162209510803</c:v>
              </c:pt>
              <c:pt idx="18">
                <c:v>0.39893418550491333</c:v>
              </c:pt>
              <c:pt idx="19">
                <c:v>0.6939237117767334</c:v>
              </c:pt>
              <c:pt idx="20">
                <c:v>0.87215638160705566</c:v>
              </c:pt>
              <c:pt idx="21">
                <c:v>0.79295563697814941</c:v>
              </c:pt>
              <c:pt idx="22">
                <c:v>0.52703148126602173</c:v>
              </c:pt>
              <c:pt idx="23">
                <c:v>0.48880600929260254</c:v>
              </c:pt>
              <c:pt idx="24">
                <c:v>0.46664047241210938</c:v>
              </c:pt>
              <c:pt idx="25">
                <c:v>0.60362672805786133</c:v>
              </c:pt>
              <c:pt idx="26">
                <c:v>0.29152581095695496</c:v>
              </c:pt>
              <c:pt idx="27">
                <c:v>0.74763840436935425</c:v>
              </c:pt>
              <c:pt idx="28">
                <c:v>1.0851874351501465</c:v>
              </c:pt>
              <c:pt idx="29">
                <c:v>0.75773161649703979</c:v>
              </c:pt>
              <c:pt idx="30">
                <c:v>0.60298854112625122</c:v>
              </c:pt>
              <c:pt idx="31">
                <c:v>1.1139277219772339</c:v>
              </c:pt>
              <c:pt idx="32">
                <c:v>0.55596023797988892</c:v>
              </c:pt>
              <c:pt idx="33">
                <c:v>0.88320577144622803</c:v>
              </c:pt>
              <c:pt idx="34">
                <c:v>0.92205756902694702</c:v>
              </c:pt>
              <c:pt idx="35">
                <c:v>0.89254182577133179</c:v>
              </c:pt>
              <c:pt idx="36">
                <c:v>0.55537635087966919</c:v>
              </c:pt>
              <c:pt idx="37">
                <c:v>0.89679801464080811</c:v>
              </c:pt>
              <c:pt idx="38">
                <c:v>1.1677789688110352</c:v>
              </c:pt>
              <c:pt idx="39">
                <c:v>0.90565305948257446</c:v>
              </c:pt>
              <c:pt idx="40">
                <c:v>0.99337023496627808</c:v>
              </c:pt>
              <c:pt idx="41">
                <c:v>0.8482353687286377</c:v>
              </c:pt>
              <c:pt idx="42">
                <c:v>0.66409069299697876</c:v>
              </c:pt>
              <c:pt idx="43">
                <c:v>1.1827545166015625</c:v>
              </c:pt>
              <c:pt idx="44">
                <c:v>1.2402651309967041</c:v>
              </c:pt>
              <c:pt idx="45">
                <c:v>0.99872565269470215</c:v>
              </c:pt>
              <c:pt idx="46">
                <c:v>0.84542751312255859</c:v>
              </c:pt>
              <c:pt idx="47">
                <c:v>0.60049563646316528</c:v>
              </c:pt>
              <c:pt idx="48">
                <c:v>1.0705592632293701</c:v>
              </c:pt>
              <c:pt idx="49">
                <c:v>0.56197655200958252</c:v>
              </c:pt>
              <c:pt idx="50">
                <c:v>2.4111306667327881</c:v>
              </c:pt>
              <c:pt idx="51">
                <c:v>0.84684735536575317</c:v>
              </c:pt>
              <c:pt idx="52">
                <c:v>0.86879473924636841</c:v>
              </c:pt>
              <c:pt idx="53">
                <c:v>0.70503121614456177</c:v>
              </c:pt>
              <c:pt idx="54">
                <c:v>0.95894110202789307</c:v>
              </c:pt>
              <c:pt idx="55">
                <c:v>0.99683892726898193</c:v>
              </c:pt>
              <c:pt idx="56">
                <c:v>0.79747539758682251</c:v>
              </c:pt>
              <c:pt idx="57">
                <c:v>1.3204822540283203</c:v>
              </c:pt>
              <c:pt idx="58">
                <c:v>0.47484397888183594</c:v>
              </c:pt>
              <c:pt idx="59">
                <c:v>0.70317679643630981</c:v>
              </c:pt>
              <c:pt idx="60">
                <c:v>0.9844021201133728</c:v>
              </c:pt>
              <c:pt idx="61">
                <c:v>0.77171224355697632</c:v>
              </c:pt>
              <c:pt idx="62">
                <c:v>1.8107953071594238</c:v>
              </c:pt>
              <c:pt idx="63">
                <c:v>1.2422312498092651</c:v>
              </c:pt>
              <c:pt idx="64">
                <c:v>1.6309913396835327</c:v>
              </c:pt>
              <c:pt idx="65">
                <c:v>1.1327295303344727</c:v>
              </c:pt>
              <c:pt idx="66">
                <c:v>0.70415693521499634</c:v>
              </c:pt>
              <c:pt idx="67">
                <c:v>0.92142879962921143</c:v>
              </c:pt>
              <c:pt idx="68">
                <c:v>0.73731011152267456</c:v>
              </c:pt>
              <c:pt idx="69">
                <c:v>0.70913636684417725</c:v>
              </c:pt>
              <c:pt idx="70">
                <c:v>1.2515215873718262</c:v>
              </c:pt>
              <c:pt idx="71">
                <c:v>0.82249867916107178</c:v>
              </c:pt>
              <c:pt idx="72">
                <c:v>0.99201470613479614</c:v>
              </c:pt>
              <c:pt idx="73">
                <c:v>1.0254809856414795</c:v>
              </c:pt>
              <c:pt idx="74">
                <c:v>1.2165119647979736</c:v>
              </c:pt>
              <c:pt idx="75">
                <c:v>0.96071267127990723</c:v>
              </c:pt>
              <c:pt idx="76">
                <c:v>1.1227812767028809</c:v>
              </c:pt>
              <c:pt idx="77">
                <c:v>1.4862836599349976</c:v>
              </c:pt>
              <c:pt idx="78">
                <c:v>0.56078481674194336</c:v>
              </c:pt>
              <c:pt idx="79">
                <c:v>0.99071890115737915</c:v>
              </c:pt>
              <c:pt idx="80">
                <c:v>0.66669458150863647</c:v>
              </c:pt>
              <c:pt idx="81">
                <c:v>1.452790379524231</c:v>
              </c:pt>
              <c:pt idx="82">
                <c:v>1.1651527881622314</c:v>
              </c:pt>
              <c:pt idx="83">
                <c:v>1.0092639923095703</c:v>
              </c:pt>
              <c:pt idx="84">
                <c:v>1.6671828031539917</c:v>
              </c:pt>
              <c:pt idx="85">
                <c:v>1.0694507360458374</c:v>
              </c:pt>
              <c:pt idx="86">
                <c:v>1.3885707855224609</c:v>
              </c:pt>
              <c:pt idx="87">
                <c:v>1.0942360162734985</c:v>
              </c:pt>
            </c:numLit>
          </c:val>
          <c:extLst>
            <c:ext xmlns:c16="http://schemas.microsoft.com/office/drawing/2014/chart" uri="{C3380CC4-5D6E-409C-BE32-E72D297353CC}">
              <c16:uniqueId val="{00000374-9F5D-4E63-9CB9-163C163C02FE}"/>
            </c:ext>
          </c:extLst>
        </c:ser>
        <c:ser>
          <c:idx val="5"/>
          <c:order val="5"/>
          <c:tx>
            <c:v>Tieliikenne</c:v>
          </c:tx>
          <c:spPr>
            <a:solidFill>
              <a:srgbClr val="A6A6A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6-9F5D-4E63-9CB9-163C163C02FE}"/>
              </c:ext>
            </c:extLst>
          </c:dPt>
          <c:dPt>
            <c:idx val="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8-9F5D-4E63-9CB9-163C163C02FE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A-9F5D-4E63-9CB9-163C163C02FE}"/>
              </c:ext>
            </c:extLst>
          </c:dPt>
          <c:dPt>
            <c:idx val="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C-9F5D-4E63-9CB9-163C163C02FE}"/>
              </c:ext>
            </c:extLst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E-9F5D-4E63-9CB9-163C163C02FE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0-9F5D-4E63-9CB9-163C163C02FE}"/>
              </c:ext>
            </c:extLst>
          </c:dPt>
          <c:dPt>
            <c:idx val="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2-9F5D-4E63-9CB9-163C163C02FE}"/>
              </c:ext>
            </c:extLst>
          </c:dPt>
          <c:dPt>
            <c:idx val="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4-9F5D-4E63-9CB9-163C163C02FE}"/>
              </c:ext>
            </c:extLst>
          </c:dPt>
          <c:dPt>
            <c:idx val="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6-9F5D-4E63-9CB9-163C163C02FE}"/>
              </c:ext>
            </c:extLst>
          </c:dPt>
          <c:dPt>
            <c:idx val="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8-9F5D-4E63-9CB9-163C163C02FE}"/>
              </c:ext>
            </c:extLst>
          </c:dPt>
          <c:dPt>
            <c:idx val="1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A-9F5D-4E63-9CB9-163C163C02FE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C-9F5D-4E63-9CB9-163C163C02FE}"/>
              </c:ext>
            </c:extLst>
          </c:dPt>
          <c:dPt>
            <c:idx val="1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E-9F5D-4E63-9CB9-163C163C02FE}"/>
              </c:ext>
            </c:extLst>
          </c:dPt>
          <c:dPt>
            <c:idx val="1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0-9F5D-4E63-9CB9-163C163C02FE}"/>
              </c:ext>
            </c:extLst>
          </c:dPt>
          <c:dPt>
            <c:idx val="1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2-9F5D-4E63-9CB9-163C163C02FE}"/>
              </c:ext>
            </c:extLst>
          </c:dPt>
          <c:dPt>
            <c:idx val="1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4-9F5D-4E63-9CB9-163C163C02FE}"/>
              </c:ext>
            </c:extLst>
          </c:dPt>
          <c:dPt>
            <c:idx val="1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6-9F5D-4E63-9CB9-163C163C02FE}"/>
              </c:ext>
            </c:extLst>
          </c:dPt>
          <c:dPt>
            <c:idx val="1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8-9F5D-4E63-9CB9-163C163C02FE}"/>
              </c:ext>
            </c:extLst>
          </c:dPt>
          <c:dPt>
            <c:idx val="1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A-9F5D-4E63-9CB9-163C163C02FE}"/>
              </c:ext>
            </c:extLst>
          </c:dPt>
          <c:dPt>
            <c:idx val="1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C-9F5D-4E63-9CB9-163C163C02FE}"/>
              </c:ext>
            </c:extLst>
          </c:dPt>
          <c:dPt>
            <c:idx val="2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E-9F5D-4E63-9CB9-163C163C02FE}"/>
              </c:ext>
            </c:extLst>
          </c:dPt>
          <c:dPt>
            <c:idx val="2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0-9F5D-4E63-9CB9-163C163C02FE}"/>
              </c:ext>
            </c:extLst>
          </c:dPt>
          <c:dPt>
            <c:idx val="2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2-9F5D-4E63-9CB9-163C163C02FE}"/>
              </c:ext>
            </c:extLst>
          </c:dPt>
          <c:dPt>
            <c:idx val="2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4-9F5D-4E63-9CB9-163C163C02FE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6-9F5D-4E63-9CB9-163C163C02FE}"/>
              </c:ext>
            </c:extLst>
          </c:dPt>
          <c:dPt>
            <c:idx val="2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8-9F5D-4E63-9CB9-163C163C02FE}"/>
              </c:ext>
            </c:extLst>
          </c:dPt>
          <c:dPt>
            <c:idx val="2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A-9F5D-4E63-9CB9-163C163C02FE}"/>
              </c:ext>
            </c:extLst>
          </c:dPt>
          <c:dPt>
            <c:idx val="2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C-9F5D-4E63-9CB9-163C163C02FE}"/>
              </c:ext>
            </c:extLst>
          </c:dPt>
          <c:dPt>
            <c:idx val="2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E-9F5D-4E63-9CB9-163C163C02FE}"/>
              </c:ext>
            </c:extLst>
          </c:dPt>
          <c:dPt>
            <c:idx val="2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0-9F5D-4E63-9CB9-163C163C02FE}"/>
              </c:ext>
            </c:extLst>
          </c:dPt>
          <c:dPt>
            <c:idx val="3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2-9F5D-4E63-9CB9-163C163C02FE}"/>
              </c:ext>
            </c:extLst>
          </c:dPt>
          <c:dPt>
            <c:idx val="3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4-9F5D-4E63-9CB9-163C163C02FE}"/>
              </c:ext>
            </c:extLst>
          </c:dPt>
          <c:dPt>
            <c:idx val="3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6-9F5D-4E63-9CB9-163C163C02FE}"/>
              </c:ext>
            </c:extLst>
          </c:dPt>
          <c:dPt>
            <c:idx val="3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8-9F5D-4E63-9CB9-163C163C02FE}"/>
              </c:ext>
            </c:extLst>
          </c:dPt>
          <c:dPt>
            <c:idx val="3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A-9F5D-4E63-9CB9-163C163C02FE}"/>
              </c:ext>
            </c:extLst>
          </c:dPt>
          <c:dPt>
            <c:idx val="3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C-9F5D-4E63-9CB9-163C163C02FE}"/>
              </c:ext>
            </c:extLst>
          </c:dPt>
          <c:dPt>
            <c:idx val="3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E-9F5D-4E63-9CB9-163C163C02FE}"/>
              </c:ext>
            </c:extLst>
          </c:dPt>
          <c:dPt>
            <c:idx val="3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0-9F5D-4E63-9CB9-163C163C02FE}"/>
              </c:ext>
            </c:extLst>
          </c:dPt>
          <c:dPt>
            <c:idx val="3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2-9F5D-4E63-9CB9-163C163C02FE}"/>
              </c:ext>
            </c:extLst>
          </c:dPt>
          <c:dPt>
            <c:idx val="3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4-9F5D-4E63-9CB9-163C163C02FE}"/>
              </c:ext>
            </c:extLst>
          </c:dPt>
          <c:dPt>
            <c:idx val="4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6-9F5D-4E63-9CB9-163C163C02FE}"/>
              </c:ext>
            </c:extLst>
          </c:dPt>
          <c:dPt>
            <c:idx val="4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8-9F5D-4E63-9CB9-163C163C02FE}"/>
              </c:ext>
            </c:extLst>
          </c:dPt>
          <c:dPt>
            <c:idx val="4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A-9F5D-4E63-9CB9-163C163C02FE}"/>
              </c:ext>
            </c:extLst>
          </c:dPt>
          <c:dPt>
            <c:idx val="4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C-9F5D-4E63-9CB9-163C163C02FE}"/>
              </c:ext>
            </c:extLst>
          </c:dPt>
          <c:dPt>
            <c:idx val="4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E-9F5D-4E63-9CB9-163C163C02FE}"/>
              </c:ext>
            </c:extLst>
          </c:dPt>
          <c:dPt>
            <c:idx val="4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0-9F5D-4E63-9CB9-163C163C02FE}"/>
              </c:ext>
            </c:extLst>
          </c:dPt>
          <c:dPt>
            <c:idx val="4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2-9F5D-4E63-9CB9-163C163C02FE}"/>
              </c:ext>
            </c:extLst>
          </c:dPt>
          <c:dPt>
            <c:idx val="4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4-9F5D-4E63-9CB9-163C163C02FE}"/>
              </c:ext>
            </c:extLst>
          </c:dPt>
          <c:dPt>
            <c:idx val="4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6-9F5D-4E63-9CB9-163C163C02FE}"/>
              </c:ext>
            </c:extLst>
          </c:dPt>
          <c:dPt>
            <c:idx val="4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8-9F5D-4E63-9CB9-163C163C02FE}"/>
              </c:ext>
            </c:extLst>
          </c:dPt>
          <c:dPt>
            <c:idx val="5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A-9F5D-4E63-9CB9-163C163C02FE}"/>
              </c:ext>
            </c:extLst>
          </c:dPt>
          <c:dPt>
            <c:idx val="5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C-9F5D-4E63-9CB9-163C163C02FE}"/>
              </c:ext>
            </c:extLst>
          </c:dPt>
          <c:dPt>
            <c:idx val="5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E-9F5D-4E63-9CB9-163C163C02FE}"/>
              </c:ext>
            </c:extLst>
          </c:dPt>
          <c:dPt>
            <c:idx val="5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0-9F5D-4E63-9CB9-163C163C02FE}"/>
              </c:ext>
            </c:extLst>
          </c:dPt>
          <c:dPt>
            <c:idx val="5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2-9F5D-4E63-9CB9-163C163C02FE}"/>
              </c:ext>
            </c:extLst>
          </c:dPt>
          <c:dPt>
            <c:idx val="5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4-9F5D-4E63-9CB9-163C163C02FE}"/>
              </c:ext>
            </c:extLst>
          </c:dPt>
          <c:dPt>
            <c:idx val="5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6-9F5D-4E63-9CB9-163C163C02FE}"/>
              </c:ext>
            </c:extLst>
          </c:dPt>
          <c:dPt>
            <c:idx val="5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8-9F5D-4E63-9CB9-163C163C02FE}"/>
              </c:ext>
            </c:extLst>
          </c:dPt>
          <c:dPt>
            <c:idx val="5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A-9F5D-4E63-9CB9-163C163C02FE}"/>
              </c:ext>
            </c:extLst>
          </c:dPt>
          <c:dPt>
            <c:idx val="5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C-9F5D-4E63-9CB9-163C163C02FE}"/>
              </c:ext>
            </c:extLst>
          </c:dPt>
          <c:dPt>
            <c:idx val="6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E-9F5D-4E63-9CB9-163C163C02FE}"/>
              </c:ext>
            </c:extLst>
          </c:dPt>
          <c:dPt>
            <c:idx val="6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0-9F5D-4E63-9CB9-163C163C02FE}"/>
              </c:ext>
            </c:extLst>
          </c:dPt>
          <c:dPt>
            <c:idx val="6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2-9F5D-4E63-9CB9-163C163C02FE}"/>
              </c:ext>
            </c:extLst>
          </c:dPt>
          <c:dPt>
            <c:idx val="6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4-9F5D-4E63-9CB9-163C163C02FE}"/>
              </c:ext>
            </c:extLst>
          </c:dPt>
          <c:dPt>
            <c:idx val="6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6-9F5D-4E63-9CB9-163C163C02FE}"/>
              </c:ext>
            </c:extLst>
          </c:dPt>
          <c:dPt>
            <c:idx val="6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8-9F5D-4E63-9CB9-163C163C02FE}"/>
              </c:ext>
            </c:extLst>
          </c:dPt>
          <c:dPt>
            <c:idx val="6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A-9F5D-4E63-9CB9-163C163C02FE}"/>
              </c:ext>
            </c:extLst>
          </c:dPt>
          <c:dPt>
            <c:idx val="6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C-9F5D-4E63-9CB9-163C163C02FE}"/>
              </c:ext>
            </c:extLst>
          </c:dPt>
          <c:dPt>
            <c:idx val="6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E-9F5D-4E63-9CB9-163C163C02FE}"/>
              </c:ext>
            </c:extLst>
          </c:dPt>
          <c:dPt>
            <c:idx val="6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0-9F5D-4E63-9CB9-163C163C02FE}"/>
              </c:ext>
            </c:extLst>
          </c:dPt>
          <c:dPt>
            <c:idx val="7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2-9F5D-4E63-9CB9-163C163C02FE}"/>
              </c:ext>
            </c:extLst>
          </c:dPt>
          <c:dPt>
            <c:idx val="7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4-9F5D-4E63-9CB9-163C163C02FE}"/>
              </c:ext>
            </c:extLst>
          </c:dPt>
          <c:dPt>
            <c:idx val="7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6-9F5D-4E63-9CB9-163C163C02FE}"/>
              </c:ext>
            </c:extLst>
          </c:dPt>
          <c:dPt>
            <c:idx val="7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8-9F5D-4E63-9CB9-163C163C02FE}"/>
              </c:ext>
            </c:extLst>
          </c:dPt>
          <c:dPt>
            <c:idx val="7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A-9F5D-4E63-9CB9-163C163C02FE}"/>
              </c:ext>
            </c:extLst>
          </c:dPt>
          <c:dPt>
            <c:idx val="7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C-9F5D-4E63-9CB9-163C163C02FE}"/>
              </c:ext>
            </c:extLst>
          </c:dPt>
          <c:dPt>
            <c:idx val="7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E-9F5D-4E63-9CB9-163C163C02FE}"/>
              </c:ext>
            </c:extLst>
          </c:dPt>
          <c:dPt>
            <c:idx val="7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0-9F5D-4E63-9CB9-163C163C02FE}"/>
              </c:ext>
            </c:extLst>
          </c:dPt>
          <c:dPt>
            <c:idx val="7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2-9F5D-4E63-9CB9-163C163C02FE}"/>
              </c:ext>
            </c:extLst>
          </c:dPt>
          <c:dPt>
            <c:idx val="7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4-9F5D-4E63-9CB9-163C163C02FE}"/>
              </c:ext>
            </c:extLst>
          </c:dPt>
          <c:dPt>
            <c:idx val="8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6-9F5D-4E63-9CB9-163C163C02FE}"/>
              </c:ext>
            </c:extLst>
          </c:dPt>
          <c:dPt>
            <c:idx val="8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8-9F5D-4E63-9CB9-163C163C02FE}"/>
              </c:ext>
            </c:extLst>
          </c:dPt>
          <c:dPt>
            <c:idx val="8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A-9F5D-4E63-9CB9-163C163C02FE}"/>
              </c:ext>
            </c:extLst>
          </c:dPt>
          <c:dPt>
            <c:idx val="8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C-9F5D-4E63-9CB9-163C163C02FE}"/>
              </c:ext>
            </c:extLst>
          </c:dPt>
          <c:dPt>
            <c:idx val="8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E-9F5D-4E63-9CB9-163C163C02FE}"/>
              </c:ext>
            </c:extLst>
          </c:dPt>
          <c:dPt>
            <c:idx val="8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0-9F5D-4E63-9CB9-163C163C02FE}"/>
              </c:ext>
            </c:extLst>
          </c:dPt>
          <c:dPt>
            <c:idx val="8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2-9F5D-4E63-9CB9-163C163C02FE}"/>
              </c:ext>
            </c:extLst>
          </c:dPt>
          <c:dPt>
            <c:idx val="8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4-9F5D-4E63-9CB9-163C163C02FE}"/>
              </c:ext>
            </c:extLst>
          </c:dPt>
          <c:cat>
            <c:strLit>
              <c:ptCount val="88"/>
              <c:pt idx="0">
                <c:v>Turku</c:v>
              </c:pt>
              <c:pt idx="1">
                <c:v>Järvenpää</c:v>
              </c:pt>
              <c:pt idx="2">
                <c:v>Espoo</c:v>
              </c:pt>
              <c:pt idx="3">
                <c:v>Kauniainen</c:v>
              </c:pt>
              <c:pt idx="4">
                <c:v>Lahti</c:v>
              </c:pt>
              <c:pt idx="5">
                <c:v>Tampere</c:v>
              </c:pt>
              <c:pt idx="6">
                <c:v>Vaasa</c:v>
              </c:pt>
              <c:pt idx="7">
                <c:v>Helsinki</c:v>
              </c:pt>
              <c:pt idx="8">
                <c:v>Vantaa</c:v>
              </c:pt>
              <c:pt idx="9">
                <c:v>Imatra</c:v>
              </c:pt>
              <c:pt idx="10">
                <c:v>Kerava</c:v>
              </c:pt>
              <c:pt idx="11">
                <c:v>--&gt;  Joensuu</c:v>
              </c:pt>
              <c:pt idx="12">
                <c:v>Naantali</c:v>
              </c:pt>
              <c:pt idx="13">
                <c:v>Raisio</c:v>
              </c:pt>
              <c:pt idx="14">
                <c:v>Kirkkonummi</c:v>
              </c:pt>
              <c:pt idx="15">
                <c:v>Rauma</c:v>
              </c:pt>
              <c:pt idx="16">
                <c:v>Pornainen</c:v>
              </c:pt>
              <c:pt idx="17">
                <c:v>Oulu</c:v>
              </c:pt>
              <c:pt idx="18">
                <c:v>Jyväskylä</c:v>
              </c:pt>
              <c:pt idx="19">
                <c:v>Tuusula</c:v>
              </c:pt>
              <c:pt idx="20">
                <c:v>Kaarina</c:v>
              </c:pt>
              <c:pt idx="21">
                <c:v>Nokia</c:v>
              </c:pt>
              <c:pt idx="22">
                <c:v>Kajaani</c:v>
              </c:pt>
              <c:pt idx="23">
                <c:v>Lappeenranta</c:v>
              </c:pt>
              <c:pt idx="24">
                <c:v>Hyvinkää</c:v>
              </c:pt>
              <c:pt idx="25">
                <c:v>Nurmijärvi</c:v>
              </c:pt>
              <c:pt idx="26">
                <c:v>Kuopio</c:v>
              </c:pt>
              <c:pt idx="27">
                <c:v>Ylöjärvi</c:v>
              </c:pt>
              <c:pt idx="28">
                <c:v>Kotka</c:v>
              </c:pt>
              <c:pt idx="29">
                <c:v>Pirkkala</c:v>
              </c:pt>
              <c:pt idx="30">
                <c:v>Riihimäki</c:v>
              </c:pt>
              <c:pt idx="31">
                <c:v>Parainen</c:v>
              </c:pt>
              <c:pt idx="32">
                <c:v>Hämeenlinna</c:v>
              </c:pt>
              <c:pt idx="33">
                <c:v>Savonlinna</c:v>
              </c:pt>
              <c:pt idx="34">
                <c:v>Lieto</c:v>
              </c:pt>
              <c:pt idx="35">
                <c:v>Kangasala</c:v>
              </c:pt>
              <c:pt idx="36">
                <c:v>Mikkeli</c:v>
              </c:pt>
              <c:pt idx="37">
                <c:v>Kemi</c:v>
              </c:pt>
              <c:pt idx="38">
                <c:v>Uusikaupunki</c:v>
              </c:pt>
              <c:pt idx="39">
                <c:v>Vihti</c:v>
              </c:pt>
              <c:pt idx="40">
                <c:v>Kouvola</c:v>
              </c:pt>
              <c:pt idx="41">
                <c:v>Kokkola</c:v>
              </c:pt>
              <c:pt idx="42">
                <c:v>Varkaus</c:v>
              </c:pt>
              <c:pt idx="43">
                <c:v>Forssa</c:v>
              </c:pt>
              <c:pt idx="44">
                <c:v>Lohja</c:v>
              </c:pt>
              <c:pt idx="45">
                <c:v>Rusko</c:v>
              </c:pt>
              <c:pt idx="46">
                <c:v>Hollola</c:v>
              </c:pt>
              <c:pt idx="47">
                <c:v>Sipoo</c:v>
              </c:pt>
              <c:pt idx="48">
                <c:v>Nousiainen</c:v>
              </c:pt>
              <c:pt idx="49">
                <c:v>Äänekoski</c:v>
              </c:pt>
              <c:pt idx="50">
                <c:v>Hanko</c:v>
              </c:pt>
              <c:pt idx="51">
                <c:v>Kemiönsaari</c:v>
              </c:pt>
              <c:pt idx="52">
                <c:v>Ylivieska</c:v>
              </c:pt>
              <c:pt idx="53">
                <c:v>Iisalmi</c:v>
              </c:pt>
              <c:pt idx="54">
                <c:v>Masku</c:v>
              </c:pt>
              <c:pt idx="55">
                <c:v>Lempäälä</c:v>
              </c:pt>
              <c:pt idx="56">
                <c:v>Suomussalmi</c:v>
              </c:pt>
              <c:pt idx="57">
                <c:v>Karkkila</c:v>
              </c:pt>
              <c:pt idx="58">
                <c:v>Seinäjoki</c:v>
              </c:pt>
              <c:pt idx="59">
                <c:v>Paimio</c:v>
              </c:pt>
              <c:pt idx="60">
                <c:v>Hausjärvi</c:v>
              </c:pt>
              <c:pt idx="61">
                <c:v>Janakkala</c:v>
              </c:pt>
              <c:pt idx="62">
                <c:v>Hamina</c:v>
              </c:pt>
              <c:pt idx="63">
                <c:v>Salo</c:v>
              </c:pt>
              <c:pt idx="64">
                <c:v>Sastamala</c:v>
              </c:pt>
              <c:pt idx="65">
                <c:v>Loviisa</c:v>
              </c:pt>
              <c:pt idx="66">
                <c:v>Mäntsälä</c:v>
              </c:pt>
              <c:pt idx="67">
                <c:v>Hämeenkyrö</c:v>
              </c:pt>
              <c:pt idx="68">
                <c:v>Mynämäki</c:v>
              </c:pt>
              <c:pt idx="69">
                <c:v>Suonenjoki</c:v>
              </c:pt>
              <c:pt idx="70">
                <c:v>Orimattila</c:v>
              </c:pt>
              <c:pt idx="71">
                <c:v>Sauvo</c:v>
              </c:pt>
              <c:pt idx="72">
                <c:v>Orivesi</c:v>
              </c:pt>
              <c:pt idx="73">
                <c:v>Aura</c:v>
              </c:pt>
              <c:pt idx="74">
                <c:v>Iitti</c:v>
              </c:pt>
              <c:pt idx="75">
                <c:v>Lapua</c:v>
              </c:pt>
              <c:pt idx="76">
                <c:v>Laitila</c:v>
              </c:pt>
              <c:pt idx="77">
                <c:v>Kärkölä</c:v>
              </c:pt>
              <c:pt idx="78">
                <c:v>Ilomantsi</c:v>
              </c:pt>
              <c:pt idx="79">
                <c:v>Jokioinen</c:v>
              </c:pt>
              <c:pt idx="80">
                <c:v>Padasjoki</c:v>
              </c:pt>
              <c:pt idx="81">
                <c:v>Ikaalinen</c:v>
              </c:pt>
              <c:pt idx="82">
                <c:v>Somero</c:v>
              </c:pt>
              <c:pt idx="83">
                <c:v>Ilmajoki</c:v>
              </c:pt>
              <c:pt idx="84">
                <c:v>Loimaa</c:v>
              </c:pt>
              <c:pt idx="85">
                <c:v>Kuhmoinen</c:v>
              </c:pt>
              <c:pt idx="86">
                <c:v>Luumäki</c:v>
              </c:pt>
              <c:pt idx="87">
                <c:v>Punkalaidun</c:v>
              </c:pt>
            </c:strLit>
          </c:cat>
          <c:val>
            <c:numLit>
              <c:formatCode>General</c:formatCode>
              <c:ptCount val="88"/>
              <c:pt idx="0">
                <c:v>0.78969413042068481</c:v>
              </c:pt>
              <c:pt idx="1">
                <c:v>1.0582828521728516</c:v>
              </c:pt>
              <c:pt idx="2">
                <c:v>1.0025348663330078</c:v>
              </c:pt>
              <c:pt idx="3">
                <c:v>0.89597636461257935</c:v>
              </c:pt>
              <c:pt idx="4">
                <c:v>1.3301209211349487</c:v>
              </c:pt>
              <c:pt idx="5">
                <c:v>0.95928210020065308</c:v>
              </c:pt>
              <c:pt idx="6">
                <c:v>0.92262572050094604</c:v>
              </c:pt>
              <c:pt idx="7">
                <c:v>0.75290781259536743</c:v>
              </c:pt>
              <c:pt idx="8">
                <c:v>1.4823907613754272</c:v>
              </c:pt>
              <c:pt idx="9">
                <c:v>1.2376123666763306</c:v>
              </c:pt>
              <c:pt idx="10">
                <c:v>1.4801537990570068</c:v>
              </c:pt>
              <c:pt idx="11">
                <c:v>1.3432333469390869</c:v>
              </c:pt>
              <c:pt idx="12">
                <c:v>1.0787559747695923</c:v>
              </c:pt>
              <c:pt idx="13">
                <c:v>1.6615923643112183</c:v>
              </c:pt>
              <c:pt idx="14">
                <c:v>1.888318657875061</c:v>
              </c:pt>
              <c:pt idx="15">
                <c:v>1.3580456972122192</c:v>
              </c:pt>
              <c:pt idx="16">
                <c:v>1.2930605411529541</c:v>
              </c:pt>
              <c:pt idx="17">
                <c:v>1.2601101398468018</c:v>
              </c:pt>
              <c:pt idx="18">
                <c:v>1.3536053895950317</c:v>
              </c:pt>
              <c:pt idx="19">
                <c:v>1.9345815181732178</c:v>
              </c:pt>
              <c:pt idx="20">
                <c:v>2.051210880279541</c:v>
              </c:pt>
              <c:pt idx="21">
                <c:v>1.7079323530197144</c:v>
              </c:pt>
              <c:pt idx="22">
                <c:v>1.5162794589996338</c:v>
              </c:pt>
              <c:pt idx="23">
                <c:v>1.6957633495330811</c:v>
              </c:pt>
              <c:pt idx="24">
                <c:v>1.9173843860626221</c:v>
              </c:pt>
              <c:pt idx="25">
                <c:v>2.4399039745330811</c:v>
              </c:pt>
              <c:pt idx="26">
                <c:v>1.4453719854354858</c:v>
              </c:pt>
              <c:pt idx="27">
                <c:v>1.8163992166519165</c:v>
              </c:pt>
              <c:pt idx="28">
                <c:v>1.3585931062698364</c:v>
              </c:pt>
              <c:pt idx="29">
                <c:v>2.1830086708068848</c:v>
              </c:pt>
              <c:pt idx="30">
                <c:v>1.8852132558822632</c:v>
              </c:pt>
              <c:pt idx="31">
                <c:v>1.5791734457015991</c:v>
              </c:pt>
              <c:pt idx="32">
                <c:v>2.0166735649108887</c:v>
              </c:pt>
              <c:pt idx="33">
                <c:v>1.7644672393798828</c:v>
              </c:pt>
              <c:pt idx="34">
                <c:v>2.1838724613189697</c:v>
              </c:pt>
              <c:pt idx="35">
                <c:v>1.8873592615127563</c:v>
              </c:pt>
              <c:pt idx="36">
                <c:v>2.1409432888031006</c:v>
              </c:pt>
              <c:pt idx="37">
                <c:v>1.5283353328704834</c:v>
              </c:pt>
              <c:pt idx="38">
                <c:v>1.6961323022842407</c:v>
              </c:pt>
              <c:pt idx="39">
                <c:v>2.6165239810943604</c:v>
              </c:pt>
              <c:pt idx="40">
                <c:v>1.9274716377258301</c:v>
              </c:pt>
              <c:pt idx="41">
                <c:v>1.547002911567688</c:v>
              </c:pt>
              <c:pt idx="42">
                <c:v>1.3217542171478271</c:v>
              </c:pt>
              <c:pt idx="43">
                <c:v>1.3851675987243652</c:v>
              </c:pt>
              <c:pt idx="44">
                <c:v>2.5912680625915527</c:v>
              </c:pt>
              <c:pt idx="45">
                <c:v>1.3677394390106201</c:v>
              </c:pt>
              <c:pt idx="46">
                <c:v>2.4587242603302002</c:v>
              </c:pt>
              <c:pt idx="47">
                <c:v>2.8152785301208496</c:v>
              </c:pt>
              <c:pt idx="48">
                <c:v>2.3252456188201904</c:v>
              </c:pt>
              <c:pt idx="49">
                <c:v>3.2108256816864014</c:v>
              </c:pt>
              <c:pt idx="50">
                <c:v>2.2046706676483154</c:v>
              </c:pt>
              <c:pt idx="51">
                <c:v>2.1013362407684326</c:v>
              </c:pt>
              <c:pt idx="52">
                <c:v>2.0586714744567871</c:v>
              </c:pt>
              <c:pt idx="53">
                <c:v>1.9815341234207153</c:v>
              </c:pt>
              <c:pt idx="54">
                <c:v>3.6204946041107178</c:v>
              </c:pt>
              <c:pt idx="55">
                <c:v>3.5063879489898682</c:v>
              </c:pt>
              <c:pt idx="56">
                <c:v>3.0213532447814941</c:v>
              </c:pt>
              <c:pt idx="57">
                <c:v>2.4318761825561523</c:v>
              </c:pt>
              <c:pt idx="58">
                <c:v>1.4987866878509521</c:v>
              </c:pt>
              <c:pt idx="59">
                <c:v>3.7914316654205322</c:v>
              </c:pt>
              <c:pt idx="60">
                <c:v>2.2827262878417969</c:v>
              </c:pt>
              <c:pt idx="61">
                <c:v>4.3964786529541016</c:v>
              </c:pt>
              <c:pt idx="62">
                <c:v>2.3520126342773438</c:v>
              </c:pt>
              <c:pt idx="63">
                <c:v>3.0039408206939697</c:v>
              </c:pt>
              <c:pt idx="64">
                <c:v>2.8470377922058105</c:v>
              </c:pt>
              <c:pt idx="65">
                <c:v>4.3176064491271973</c:v>
              </c:pt>
              <c:pt idx="66">
                <c:v>5.1588883399963379</c:v>
              </c:pt>
              <c:pt idx="67">
                <c:v>3.597935676574707</c:v>
              </c:pt>
              <c:pt idx="68">
                <c:v>3.3052480220794678</c:v>
              </c:pt>
              <c:pt idx="69">
                <c:v>4.1030654907226563</c:v>
              </c:pt>
              <c:pt idx="70">
                <c:v>3.4231417179107666</c:v>
              </c:pt>
              <c:pt idx="71">
                <c:v>2.6916093826293945</c:v>
              </c:pt>
              <c:pt idx="72">
                <c:v>4.5586166381835938</c:v>
              </c:pt>
              <c:pt idx="73">
                <c:v>4.2103142738342285</c:v>
              </c:pt>
              <c:pt idx="74">
                <c:v>3.8351016044616699</c:v>
              </c:pt>
              <c:pt idx="75">
                <c:v>2.776054859161377</c:v>
              </c:pt>
              <c:pt idx="76">
                <c:v>3.6918854713439941</c:v>
              </c:pt>
              <c:pt idx="77">
                <c:v>3.3427319526672363</c:v>
              </c:pt>
              <c:pt idx="78">
                <c:v>2.4418256282806396</c:v>
              </c:pt>
              <c:pt idx="79">
                <c:v>3.875340461730957</c:v>
              </c:pt>
              <c:pt idx="80">
                <c:v>4.8720946311950684</c:v>
              </c:pt>
              <c:pt idx="81">
                <c:v>4.2632899284362793</c:v>
              </c:pt>
              <c:pt idx="82">
                <c:v>2.4100244045257568</c:v>
              </c:pt>
              <c:pt idx="83">
                <c:v>2.888624906539917</c:v>
              </c:pt>
              <c:pt idx="84">
                <c:v>3.0498878955841064</c:v>
              </c:pt>
              <c:pt idx="85">
                <c:v>6.4905858039855957</c:v>
              </c:pt>
              <c:pt idx="86">
                <c:v>8.8512287139892578</c:v>
              </c:pt>
              <c:pt idx="87">
                <c:v>3.3517694473266602</c:v>
              </c:pt>
            </c:numLit>
          </c:val>
          <c:extLst>
            <c:ext xmlns:c16="http://schemas.microsoft.com/office/drawing/2014/chart" uri="{C3380CC4-5D6E-409C-BE32-E72D297353CC}">
              <c16:uniqueId val="{00000425-9F5D-4E63-9CB9-163C163C02FE}"/>
            </c:ext>
          </c:extLst>
        </c:ser>
        <c:ser>
          <c:idx val="6"/>
          <c:order val="6"/>
          <c:tx>
            <c:v>Maatalous</c:v>
          </c:tx>
          <c:spPr>
            <a:solidFill>
              <a:srgbClr val="92CD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7-9F5D-4E63-9CB9-163C163C02FE}"/>
              </c:ext>
            </c:extLst>
          </c:dPt>
          <c:dPt>
            <c:idx val="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9-9F5D-4E63-9CB9-163C163C02FE}"/>
              </c:ext>
            </c:extLst>
          </c:dPt>
          <c:dPt>
            <c:idx val="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B-9F5D-4E63-9CB9-163C163C02FE}"/>
              </c:ext>
            </c:extLst>
          </c:dPt>
          <c:dPt>
            <c:idx val="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D-9F5D-4E63-9CB9-163C163C02FE}"/>
              </c:ext>
            </c:extLst>
          </c:dPt>
          <c:dPt>
            <c:idx val="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F-9F5D-4E63-9CB9-163C163C02FE}"/>
              </c:ext>
            </c:extLst>
          </c:dPt>
          <c:dPt>
            <c:idx val="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1-9F5D-4E63-9CB9-163C163C02FE}"/>
              </c:ext>
            </c:extLst>
          </c:dPt>
          <c:dPt>
            <c:idx val="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3-9F5D-4E63-9CB9-163C163C02FE}"/>
              </c:ext>
            </c:extLst>
          </c:dPt>
          <c:dPt>
            <c:idx val="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5-9F5D-4E63-9CB9-163C163C02FE}"/>
              </c:ext>
            </c:extLst>
          </c:dPt>
          <c:dPt>
            <c:idx val="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7-9F5D-4E63-9CB9-163C163C02FE}"/>
              </c:ext>
            </c:extLst>
          </c:dPt>
          <c:dPt>
            <c:idx val="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9-9F5D-4E63-9CB9-163C163C02FE}"/>
              </c:ext>
            </c:extLst>
          </c:dPt>
          <c:dPt>
            <c:idx val="1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B-9F5D-4E63-9CB9-163C163C02FE}"/>
              </c:ext>
            </c:extLst>
          </c:dPt>
          <c:dPt>
            <c:idx val="11"/>
            <c:invertIfNegative val="0"/>
            <c:bubble3D val="0"/>
            <c:spPr>
              <a:solidFill>
                <a:srgbClr val="92CDDC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D-9F5D-4E63-9CB9-163C163C02FE}"/>
              </c:ext>
            </c:extLst>
          </c:dPt>
          <c:dPt>
            <c:idx val="1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F-9F5D-4E63-9CB9-163C163C02FE}"/>
              </c:ext>
            </c:extLst>
          </c:dPt>
          <c:dPt>
            <c:idx val="1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1-9F5D-4E63-9CB9-163C163C02FE}"/>
              </c:ext>
            </c:extLst>
          </c:dPt>
          <c:dPt>
            <c:idx val="1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3-9F5D-4E63-9CB9-163C163C02FE}"/>
              </c:ext>
            </c:extLst>
          </c:dPt>
          <c:dPt>
            <c:idx val="1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5-9F5D-4E63-9CB9-163C163C02FE}"/>
              </c:ext>
            </c:extLst>
          </c:dPt>
          <c:dPt>
            <c:idx val="1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7-9F5D-4E63-9CB9-163C163C02FE}"/>
              </c:ext>
            </c:extLst>
          </c:dPt>
          <c:dPt>
            <c:idx val="1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9-9F5D-4E63-9CB9-163C163C02FE}"/>
              </c:ext>
            </c:extLst>
          </c:dPt>
          <c:dPt>
            <c:idx val="1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B-9F5D-4E63-9CB9-163C163C02FE}"/>
              </c:ext>
            </c:extLst>
          </c:dPt>
          <c:dPt>
            <c:idx val="1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D-9F5D-4E63-9CB9-163C163C02FE}"/>
              </c:ext>
            </c:extLst>
          </c:dPt>
          <c:dPt>
            <c:idx val="2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F-9F5D-4E63-9CB9-163C163C02FE}"/>
              </c:ext>
            </c:extLst>
          </c:dPt>
          <c:dPt>
            <c:idx val="2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1-9F5D-4E63-9CB9-163C163C02FE}"/>
              </c:ext>
            </c:extLst>
          </c:dPt>
          <c:dPt>
            <c:idx val="2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3-9F5D-4E63-9CB9-163C163C02FE}"/>
              </c:ext>
            </c:extLst>
          </c:dPt>
          <c:dPt>
            <c:idx val="2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5-9F5D-4E63-9CB9-163C163C02FE}"/>
              </c:ext>
            </c:extLst>
          </c:dPt>
          <c:dPt>
            <c:idx val="2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7-9F5D-4E63-9CB9-163C163C02FE}"/>
              </c:ext>
            </c:extLst>
          </c:dPt>
          <c:dPt>
            <c:idx val="2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9-9F5D-4E63-9CB9-163C163C02FE}"/>
              </c:ext>
            </c:extLst>
          </c:dPt>
          <c:dPt>
            <c:idx val="2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B-9F5D-4E63-9CB9-163C163C02FE}"/>
              </c:ext>
            </c:extLst>
          </c:dPt>
          <c:dPt>
            <c:idx val="2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D-9F5D-4E63-9CB9-163C163C02FE}"/>
              </c:ext>
            </c:extLst>
          </c:dPt>
          <c:dPt>
            <c:idx val="2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F-9F5D-4E63-9CB9-163C163C02FE}"/>
              </c:ext>
            </c:extLst>
          </c:dPt>
          <c:dPt>
            <c:idx val="2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1-9F5D-4E63-9CB9-163C163C02FE}"/>
              </c:ext>
            </c:extLst>
          </c:dPt>
          <c:dPt>
            <c:idx val="3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3-9F5D-4E63-9CB9-163C163C02FE}"/>
              </c:ext>
            </c:extLst>
          </c:dPt>
          <c:dPt>
            <c:idx val="3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5-9F5D-4E63-9CB9-163C163C02FE}"/>
              </c:ext>
            </c:extLst>
          </c:dPt>
          <c:dPt>
            <c:idx val="3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7-9F5D-4E63-9CB9-163C163C02FE}"/>
              </c:ext>
            </c:extLst>
          </c:dPt>
          <c:dPt>
            <c:idx val="3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9-9F5D-4E63-9CB9-163C163C02FE}"/>
              </c:ext>
            </c:extLst>
          </c:dPt>
          <c:dPt>
            <c:idx val="3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B-9F5D-4E63-9CB9-163C163C02FE}"/>
              </c:ext>
            </c:extLst>
          </c:dPt>
          <c:dPt>
            <c:idx val="3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D-9F5D-4E63-9CB9-163C163C02FE}"/>
              </c:ext>
            </c:extLst>
          </c:dPt>
          <c:dPt>
            <c:idx val="3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F-9F5D-4E63-9CB9-163C163C02FE}"/>
              </c:ext>
            </c:extLst>
          </c:dPt>
          <c:dPt>
            <c:idx val="3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1-9F5D-4E63-9CB9-163C163C02FE}"/>
              </c:ext>
            </c:extLst>
          </c:dPt>
          <c:dPt>
            <c:idx val="3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3-9F5D-4E63-9CB9-163C163C02FE}"/>
              </c:ext>
            </c:extLst>
          </c:dPt>
          <c:dPt>
            <c:idx val="3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5-9F5D-4E63-9CB9-163C163C02FE}"/>
              </c:ext>
            </c:extLst>
          </c:dPt>
          <c:dPt>
            <c:idx val="4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7-9F5D-4E63-9CB9-163C163C02FE}"/>
              </c:ext>
            </c:extLst>
          </c:dPt>
          <c:dPt>
            <c:idx val="4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9-9F5D-4E63-9CB9-163C163C02FE}"/>
              </c:ext>
            </c:extLst>
          </c:dPt>
          <c:dPt>
            <c:idx val="4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B-9F5D-4E63-9CB9-163C163C02FE}"/>
              </c:ext>
            </c:extLst>
          </c:dPt>
          <c:dPt>
            <c:idx val="4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D-9F5D-4E63-9CB9-163C163C02FE}"/>
              </c:ext>
            </c:extLst>
          </c:dPt>
          <c:dPt>
            <c:idx val="4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F-9F5D-4E63-9CB9-163C163C02FE}"/>
              </c:ext>
            </c:extLst>
          </c:dPt>
          <c:dPt>
            <c:idx val="4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1-9F5D-4E63-9CB9-163C163C02FE}"/>
              </c:ext>
            </c:extLst>
          </c:dPt>
          <c:dPt>
            <c:idx val="4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3-9F5D-4E63-9CB9-163C163C02FE}"/>
              </c:ext>
            </c:extLst>
          </c:dPt>
          <c:dPt>
            <c:idx val="4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5-9F5D-4E63-9CB9-163C163C02FE}"/>
              </c:ext>
            </c:extLst>
          </c:dPt>
          <c:dPt>
            <c:idx val="4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7-9F5D-4E63-9CB9-163C163C02FE}"/>
              </c:ext>
            </c:extLst>
          </c:dPt>
          <c:dPt>
            <c:idx val="4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9-9F5D-4E63-9CB9-163C163C02FE}"/>
              </c:ext>
            </c:extLst>
          </c:dPt>
          <c:dPt>
            <c:idx val="5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B-9F5D-4E63-9CB9-163C163C02FE}"/>
              </c:ext>
            </c:extLst>
          </c:dPt>
          <c:dPt>
            <c:idx val="5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D-9F5D-4E63-9CB9-163C163C02FE}"/>
              </c:ext>
            </c:extLst>
          </c:dPt>
          <c:dPt>
            <c:idx val="5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F-9F5D-4E63-9CB9-163C163C02FE}"/>
              </c:ext>
            </c:extLst>
          </c:dPt>
          <c:dPt>
            <c:idx val="5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1-9F5D-4E63-9CB9-163C163C02FE}"/>
              </c:ext>
            </c:extLst>
          </c:dPt>
          <c:dPt>
            <c:idx val="5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3-9F5D-4E63-9CB9-163C163C02FE}"/>
              </c:ext>
            </c:extLst>
          </c:dPt>
          <c:dPt>
            <c:idx val="5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5-9F5D-4E63-9CB9-163C163C02FE}"/>
              </c:ext>
            </c:extLst>
          </c:dPt>
          <c:dPt>
            <c:idx val="5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7-9F5D-4E63-9CB9-163C163C02FE}"/>
              </c:ext>
            </c:extLst>
          </c:dPt>
          <c:dPt>
            <c:idx val="5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9-9F5D-4E63-9CB9-163C163C02FE}"/>
              </c:ext>
            </c:extLst>
          </c:dPt>
          <c:dPt>
            <c:idx val="5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B-9F5D-4E63-9CB9-163C163C02FE}"/>
              </c:ext>
            </c:extLst>
          </c:dPt>
          <c:dPt>
            <c:idx val="5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D-9F5D-4E63-9CB9-163C163C02FE}"/>
              </c:ext>
            </c:extLst>
          </c:dPt>
          <c:dPt>
            <c:idx val="6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F-9F5D-4E63-9CB9-163C163C02FE}"/>
              </c:ext>
            </c:extLst>
          </c:dPt>
          <c:dPt>
            <c:idx val="6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1-9F5D-4E63-9CB9-163C163C02FE}"/>
              </c:ext>
            </c:extLst>
          </c:dPt>
          <c:dPt>
            <c:idx val="6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3-9F5D-4E63-9CB9-163C163C02FE}"/>
              </c:ext>
            </c:extLst>
          </c:dPt>
          <c:dPt>
            <c:idx val="6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5-9F5D-4E63-9CB9-163C163C02FE}"/>
              </c:ext>
            </c:extLst>
          </c:dPt>
          <c:dPt>
            <c:idx val="6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7-9F5D-4E63-9CB9-163C163C02FE}"/>
              </c:ext>
            </c:extLst>
          </c:dPt>
          <c:dPt>
            <c:idx val="6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9-9F5D-4E63-9CB9-163C163C02FE}"/>
              </c:ext>
            </c:extLst>
          </c:dPt>
          <c:dPt>
            <c:idx val="6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B-9F5D-4E63-9CB9-163C163C02FE}"/>
              </c:ext>
            </c:extLst>
          </c:dPt>
          <c:dPt>
            <c:idx val="6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D-9F5D-4E63-9CB9-163C163C02FE}"/>
              </c:ext>
            </c:extLst>
          </c:dPt>
          <c:dPt>
            <c:idx val="6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F-9F5D-4E63-9CB9-163C163C02FE}"/>
              </c:ext>
            </c:extLst>
          </c:dPt>
          <c:dPt>
            <c:idx val="6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1-9F5D-4E63-9CB9-163C163C02FE}"/>
              </c:ext>
            </c:extLst>
          </c:dPt>
          <c:dPt>
            <c:idx val="7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3-9F5D-4E63-9CB9-163C163C02FE}"/>
              </c:ext>
            </c:extLst>
          </c:dPt>
          <c:dPt>
            <c:idx val="7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5-9F5D-4E63-9CB9-163C163C02FE}"/>
              </c:ext>
            </c:extLst>
          </c:dPt>
          <c:dPt>
            <c:idx val="7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7-9F5D-4E63-9CB9-163C163C02FE}"/>
              </c:ext>
            </c:extLst>
          </c:dPt>
          <c:dPt>
            <c:idx val="7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9-9F5D-4E63-9CB9-163C163C02FE}"/>
              </c:ext>
            </c:extLst>
          </c:dPt>
          <c:dPt>
            <c:idx val="7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B-9F5D-4E63-9CB9-163C163C02FE}"/>
              </c:ext>
            </c:extLst>
          </c:dPt>
          <c:dPt>
            <c:idx val="7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D-9F5D-4E63-9CB9-163C163C02FE}"/>
              </c:ext>
            </c:extLst>
          </c:dPt>
          <c:dPt>
            <c:idx val="7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F-9F5D-4E63-9CB9-163C163C02FE}"/>
              </c:ext>
            </c:extLst>
          </c:dPt>
          <c:dPt>
            <c:idx val="7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1-9F5D-4E63-9CB9-163C163C02FE}"/>
              </c:ext>
            </c:extLst>
          </c:dPt>
          <c:dPt>
            <c:idx val="7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3-9F5D-4E63-9CB9-163C163C02FE}"/>
              </c:ext>
            </c:extLst>
          </c:dPt>
          <c:dPt>
            <c:idx val="7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5-9F5D-4E63-9CB9-163C163C02FE}"/>
              </c:ext>
            </c:extLst>
          </c:dPt>
          <c:dPt>
            <c:idx val="8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7-9F5D-4E63-9CB9-163C163C02FE}"/>
              </c:ext>
            </c:extLst>
          </c:dPt>
          <c:dPt>
            <c:idx val="8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9-9F5D-4E63-9CB9-163C163C02FE}"/>
              </c:ext>
            </c:extLst>
          </c:dPt>
          <c:dPt>
            <c:idx val="8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B-9F5D-4E63-9CB9-163C163C02FE}"/>
              </c:ext>
            </c:extLst>
          </c:dPt>
          <c:dPt>
            <c:idx val="8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D-9F5D-4E63-9CB9-163C163C02FE}"/>
              </c:ext>
            </c:extLst>
          </c:dPt>
          <c:dPt>
            <c:idx val="8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F-9F5D-4E63-9CB9-163C163C02FE}"/>
              </c:ext>
            </c:extLst>
          </c:dPt>
          <c:dPt>
            <c:idx val="8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1-9F5D-4E63-9CB9-163C163C02FE}"/>
              </c:ext>
            </c:extLst>
          </c:dPt>
          <c:dPt>
            <c:idx val="8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3-9F5D-4E63-9CB9-163C163C02FE}"/>
              </c:ext>
            </c:extLst>
          </c:dPt>
          <c:dPt>
            <c:idx val="8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5-9F5D-4E63-9CB9-163C163C02FE}"/>
              </c:ext>
            </c:extLst>
          </c:dPt>
          <c:cat>
            <c:strLit>
              <c:ptCount val="88"/>
              <c:pt idx="0">
                <c:v>Turku</c:v>
              </c:pt>
              <c:pt idx="1">
                <c:v>Järvenpää</c:v>
              </c:pt>
              <c:pt idx="2">
                <c:v>Espoo</c:v>
              </c:pt>
              <c:pt idx="3">
                <c:v>Kauniainen</c:v>
              </c:pt>
              <c:pt idx="4">
                <c:v>Lahti</c:v>
              </c:pt>
              <c:pt idx="5">
                <c:v>Tampere</c:v>
              </c:pt>
              <c:pt idx="6">
                <c:v>Vaasa</c:v>
              </c:pt>
              <c:pt idx="7">
                <c:v>Helsinki</c:v>
              </c:pt>
              <c:pt idx="8">
                <c:v>Vantaa</c:v>
              </c:pt>
              <c:pt idx="9">
                <c:v>Imatra</c:v>
              </c:pt>
              <c:pt idx="10">
                <c:v>Kerava</c:v>
              </c:pt>
              <c:pt idx="11">
                <c:v>--&gt;  Joensuu</c:v>
              </c:pt>
              <c:pt idx="12">
                <c:v>Naantali</c:v>
              </c:pt>
              <c:pt idx="13">
                <c:v>Raisio</c:v>
              </c:pt>
              <c:pt idx="14">
                <c:v>Kirkkonummi</c:v>
              </c:pt>
              <c:pt idx="15">
                <c:v>Rauma</c:v>
              </c:pt>
              <c:pt idx="16">
                <c:v>Pornainen</c:v>
              </c:pt>
              <c:pt idx="17">
                <c:v>Oulu</c:v>
              </c:pt>
              <c:pt idx="18">
                <c:v>Jyväskylä</c:v>
              </c:pt>
              <c:pt idx="19">
                <c:v>Tuusula</c:v>
              </c:pt>
              <c:pt idx="20">
                <c:v>Kaarina</c:v>
              </c:pt>
              <c:pt idx="21">
                <c:v>Nokia</c:v>
              </c:pt>
              <c:pt idx="22">
                <c:v>Kajaani</c:v>
              </c:pt>
              <c:pt idx="23">
                <c:v>Lappeenranta</c:v>
              </c:pt>
              <c:pt idx="24">
                <c:v>Hyvinkää</c:v>
              </c:pt>
              <c:pt idx="25">
                <c:v>Nurmijärvi</c:v>
              </c:pt>
              <c:pt idx="26">
                <c:v>Kuopio</c:v>
              </c:pt>
              <c:pt idx="27">
                <c:v>Ylöjärvi</c:v>
              </c:pt>
              <c:pt idx="28">
                <c:v>Kotka</c:v>
              </c:pt>
              <c:pt idx="29">
                <c:v>Pirkkala</c:v>
              </c:pt>
              <c:pt idx="30">
                <c:v>Riihimäki</c:v>
              </c:pt>
              <c:pt idx="31">
                <c:v>Parainen</c:v>
              </c:pt>
              <c:pt idx="32">
                <c:v>Hämeenlinna</c:v>
              </c:pt>
              <c:pt idx="33">
                <c:v>Savonlinna</c:v>
              </c:pt>
              <c:pt idx="34">
                <c:v>Lieto</c:v>
              </c:pt>
              <c:pt idx="35">
                <c:v>Kangasala</c:v>
              </c:pt>
              <c:pt idx="36">
                <c:v>Mikkeli</c:v>
              </c:pt>
              <c:pt idx="37">
                <c:v>Kemi</c:v>
              </c:pt>
              <c:pt idx="38">
                <c:v>Uusikaupunki</c:v>
              </c:pt>
              <c:pt idx="39">
                <c:v>Vihti</c:v>
              </c:pt>
              <c:pt idx="40">
                <c:v>Kouvola</c:v>
              </c:pt>
              <c:pt idx="41">
                <c:v>Kokkola</c:v>
              </c:pt>
              <c:pt idx="42">
                <c:v>Varkaus</c:v>
              </c:pt>
              <c:pt idx="43">
                <c:v>Forssa</c:v>
              </c:pt>
              <c:pt idx="44">
                <c:v>Lohja</c:v>
              </c:pt>
              <c:pt idx="45">
                <c:v>Rusko</c:v>
              </c:pt>
              <c:pt idx="46">
                <c:v>Hollola</c:v>
              </c:pt>
              <c:pt idx="47">
                <c:v>Sipoo</c:v>
              </c:pt>
              <c:pt idx="48">
                <c:v>Nousiainen</c:v>
              </c:pt>
              <c:pt idx="49">
                <c:v>Äänekoski</c:v>
              </c:pt>
              <c:pt idx="50">
                <c:v>Hanko</c:v>
              </c:pt>
              <c:pt idx="51">
                <c:v>Kemiönsaari</c:v>
              </c:pt>
              <c:pt idx="52">
                <c:v>Ylivieska</c:v>
              </c:pt>
              <c:pt idx="53">
                <c:v>Iisalmi</c:v>
              </c:pt>
              <c:pt idx="54">
                <c:v>Masku</c:v>
              </c:pt>
              <c:pt idx="55">
                <c:v>Lempäälä</c:v>
              </c:pt>
              <c:pt idx="56">
                <c:v>Suomussalmi</c:v>
              </c:pt>
              <c:pt idx="57">
                <c:v>Karkkila</c:v>
              </c:pt>
              <c:pt idx="58">
                <c:v>Seinäjoki</c:v>
              </c:pt>
              <c:pt idx="59">
                <c:v>Paimio</c:v>
              </c:pt>
              <c:pt idx="60">
                <c:v>Hausjärvi</c:v>
              </c:pt>
              <c:pt idx="61">
                <c:v>Janakkala</c:v>
              </c:pt>
              <c:pt idx="62">
                <c:v>Hamina</c:v>
              </c:pt>
              <c:pt idx="63">
                <c:v>Salo</c:v>
              </c:pt>
              <c:pt idx="64">
                <c:v>Sastamala</c:v>
              </c:pt>
              <c:pt idx="65">
                <c:v>Loviisa</c:v>
              </c:pt>
              <c:pt idx="66">
                <c:v>Mäntsälä</c:v>
              </c:pt>
              <c:pt idx="67">
                <c:v>Hämeenkyrö</c:v>
              </c:pt>
              <c:pt idx="68">
                <c:v>Mynämäki</c:v>
              </c:pt>
              <c:pt idx="69">
                <c:v>Suonenjoki</c:v>
              </c:pt>
              <c:pt idx="70">
                <c:v>Orimattila</c:v>
              </c:pt>
              <c:pt idx="71">
                <c:v>Sauvo</c:v>
              </c:pt>
              <c:pt idx="72">
                <c:v>Orivesi</c:v>
              </c:pt>
              <c:pt idx="73">
                <c:v>Aura</c:v>
              </c:pt>
              <c:pt idx="74">
                <c:v>Iitti</c:v>
              </c:pt>
              <c:pt idx="75">
                <c:v>Lapua</c:v>
              </c:pt>
              <c:pt idx="76">
                <c:v>Laitila</c:v>
              </c:pt>
              <c:pt idx="77">
                <c:v>Kärkölä</c:v>
              </c:pt>
              <c:pt idx="78">
                <c:v>Ilomantsi</c:v>
              </c:pt>
              <c:pt idx="79">
                <c:v>Jokioinen</c:v>
              </c:pt>
              <c:pt idx="80">
                <c:v>Padasjoki</c:v>
              </c:pt>
              <c:pt idx="81">
                <c:v>Ikaalinen</c:v>
              </c:pt>
              <c:pt idx="82">
                <c:v>Somero</c:v>
              </c:pt>
              <c:pt idx="83">
                <c:v>Ilmajoki</c:v>
              </c:pt>
              <c:pt idx="84">
                <c:v>Loimaa</c:v>
              </c:pt>
              <c:pt idx="85">
                <c:v>Kuhmoinen</c:v>
              </c:pt>
              <c:pt idx="86">
                <c:v>Luumäki</c:v>
              </c:pt>
              <c:pt idx="87">
                <c:v>Punkalaidun</c:v>
              </c:pt>
            </c:strLit>
          </c:cat>
          <c:val>
            <c:numLit>
              <c:formatCode>General</c:formatCode>
              <c:ptCount val="88"/>
              <c:pt idx="0">
                <c:v>2.7955437079071999E-2</c:v>
              </c:pt>
              <c:pt idx="1">
                <c:v>1.8325731158256531E-2</c:v>
              </c:pt>
              <c:pt idx="2">
                <c:v>1.1186838150024414E-2</c:v>
              </c:pt>
              <c:pt idx="3">
                <c:v>1.1100952513515949E-2</c:v>
              </c:pt>
              <c:pt idx="4">
                <c:v>6.4425580203533173E-2</c:v>
              </c:pt>
              <c:pt idx="5">
                <c:v>2.6919124647974968E-2</c:v>
              </c:pt>
              <c:pt idx="6">
                <c:v>0.1586998850107193</c:v>
              </c:pt>
              <c:pt idx="7">
                <c:v>5.3131533786654472E-3</c:v>
              </c:pt>
              <c:pt idx="8">
                <c:v>1.6566652804613113E-2</c:v>
              </c:pt>
              <c:pt idx="9">
                <c:v>8.4619313478469849E-2</c:v>
              </c:pt>
              <c:pt idx="10">
                <c:v>1.0149926878511906E-2</c:v>
              </c:pt>
              <c:pt idx="11">
                <c:v>0.23973236978054047</c:v>
              </c:pt>
              <c:pt idx="12">
                <c:v>0.31497889757156372</c:v>
              </c:pt>
              <c:pt idx="13">
                <c:v>2.4065233767032623E-2</c:v>
              </c:pt>
              <c:pt idx="14">
                <c:v>0.14254274964332581</c:v>
              </c:pt>
              <c:pt idx="15">
                <c:v>0.26276984810829163</c:v>
              </c:pt>
              <c:pt idx="16">
                <c:v>1.0849355459213257</c:v>
              </c:pt>
              <c:pt idx="17">
                <c:v>9.9651157855987549E-2</c:v>
              </c:pt>
              <c:pt idx="18">
                <c:v>8.0370247364044189E-2</c:v>
              </c:pt>
              <c:pt idx="19">
                <c:v>0.17064948379993439</c:v>
              </c:pt>
              <c:pt idx="20">
                <c:v>0.11188363283872604</c:v>
              </c:pt>
              <c:pt idx="21">
                <c:v>0.19194166362285614</c:v>
              </c:pt>
              <c:pt idx="22">
                <c:v>0.2064489871263504</c:v>
              </c:pt>
              <c:pt idx="23">
                <c:v>0.45760688185691833</c:v>
              </c:pt>
              <c:pt idx="24">
                <c:v>0.16426987946033478</c:v>
              </c:pt>
              <c:pt idx="25">
                <c:v>0.3028128445148468</c:v>
              </c:pt>
              <c:pt idx="26">
                <c:v>0.79149907827377319</c:v>
              </c:pt>
              <c:pt idx="27">
                <c:v>0.44259825348854065</c:v>
              </c:pt>
              <c:pt idx="28">
                <c:v>7.0202209055423737E-2</c:v>
              </c:pt>
              <c:pt idx="29">
                <c:v>4.4099971652030945E-2</c:v>
              </c:pt>
              <c:pt idx="30">
                <c:v>0.13057669997215271</c:v>
              </c:pt>
              <c:pt idx="31">
                <c:v>0.94713646173477173</c:v>
              </c:pt>
              <c:pt idx="32">
                <c:v>0.70599442720413208</c:v>
              </c:pt>
              <c:pt idx="33">
                <c:v>0.75659149885177612</c:v>
              </c:pt>
              <c:pt idx="34">
                <c:v>0.89638382196426392</c:v>
              </c:pt>
              <c:pt idx="35">
                <c:v>0.6421046257019043</c:v>
              </c:pt>
              <c:pt idx="36">
                <c:v>0.56339401006698608</c:v>
              </c:pt>
              <c:pt idx="37">
                <c:v>8.0297365784645081E-3</c:v>
              </c:pt>
              <c:pt idx="38">
                <c:v>1.0513869524002075</c:v>
              </c:pt>
              <c:pt idx="39">
                <c:v>0.50479626655578613</c:v>
              </c:pt>
              <c:pt idx="40">
                <c:v>0.77272969484329224</c:v>
              </c:pt>
              <c:pt idx="41">
                <c:v>1.1955686807632446</c:v>
              </c:pt>
              <c:pt idx="42">
                <c:v>9.6466027200222015E-2</c:v>
              </c:pt>
              <c:pt idx="43">
                <c:v>0.77318626642227173</c:v>
              </c:pt>
              <c:pt idx="44">
                <c:v>0.48309755325317383</c:v>
              </c:pt>
              <c:pt idx="45">
                <c:v>2.3919835090637207</c:v>
              </c:pt>
              <c:pt idx="46">
                <c:v>1.1234133243560791</c:v>
              </c:pt>
              <c:pt idx="47">
                <c:v>0.41099417209625244</c:v>
              </c:pt>
              <c:pt idx="48">
                <c:v>1.6316355466842651</c:v>
              </c:pt>
              <c:pt idx="49">
                <c:v>0.42101752758026123</c:v>
              </c:pt>
              <c:pt idx="50">
                <c:v>4.7182325273752213E-2</c:v>
              </c:pt>
              <c:pt idx="51">
                <c:v>1.7360767126083374</c:v>
              </c:pt>
              <c:pt idx="52">
                <c:v>1.0763779878616333</c:v>
              </c:pt>
              <c:pt idx="53">
                <c:v>1.2568933963775635</c:v>
              </c:pt>
              <c:pt idx="54">
                <c:v>0.70175129175186157</c:v>
              </c:pt>
              <c:pt idx="55">
                <c:v>0.30021771788597107</c:v>
              </c:pt>
              <c:pt idx="56">
                <c:v>1.2672547101974487</c:v>
              </c:pt>
              <c:pt idx="57">
                <c:v>0.41451975703239441</c:v>
              </c:pt>
              <c:pt idx="58">
                <c:v>1.2381317615509033</c:v>
              </c:pt>
              <c:pt idx="59">
                <c:v>1.0370924472808838</c:v>
              </c:pt>
              <c:pt idx="60">
                <c:v>1.8211337327957153</c:v>
              </c:pt>
              <c:pt idx="61">
                <c:v>1.092328667640686</c:v>
              </c:pt>
              <c:pt idx="62">
                <c:v>0.52271789312362671</c:v>
              </c:pt>
              <c:pt idx="63">
                <c:v>1.507601261138916</c:v>
              </c:pt>
              <c:pt idx="64">
                <c:v>2.1083383560180664</c:v>
              </c:pt>
              <c:pt idx="65">
                <c:v>1.1574021577835083</c:v>
              </c:pt>
              <c:pt idx="66">
                <c:v>0.92586827278137207</c:v>
              </c:pt>
              <c:pt idx="67">
                <c:v>1.8873660564422607</c:v>
              </c:pt>
              <c:pt idx="68">
                <c:v>2.9878625869750977</c:v>
              </c:pt>
              <c:pt idx="69">
                <c:v>1.4969137907028198</c:v>
              </c:pt>
              <c:pt idx="70">
                <c:v>2.4299488067626953</c:v>
              </c:pt>
              <c:pt idx="71">
                <c:v>3.7523832321166992</c:v>
              </c:pt>
              <c:pt idx="72">
                <c:v>1.598779559135437</c:v>
              </c:pt>
              <c:pt idx="73">
                <c:v>2.3977007865905762</c:v>
              </c:pt>
              <c:pt idx="74">
                <c:v>2.3498172760009766</c:v>
              </c:pt>
              <c:pt idx="75">
                <c:v>3.1124706268310547</c:v>
              </c:pt>
              <c:pt idx="76">
                <c:v>2.9326496124267578</c:v>
              </c:pt>
              <c:pt idx="77">
                <c:v>3.1845178604125977</c:v>
              </c:pt>
              <c:pt idx="78">
                <c:v>0.88969308137893677</c:v>
              </c:pt>
              <c:pt idx="79">
                <c:v>3.1737842559814453</c:v>
              </c:pt>
              <c:pt idx="80">
                <c:v>2.1808369159698486</c:v>
              </c:pt>
              <c:pt idx="81">
                <c:v>2.579317569732666</c:v>
              </c:pt>
              <c:pt idx="82">
                <c:v>5.3829994201660156</c:v>
              </c:pt>
              <c:pt idx="83">
                <c:v>4.6158590316772461</c:v>
              </c:pt>
              <c:pt idx="84">
                <c:v>4.9068508148193359</c:v>
              </c:pt>
              <c:pt idx="85">
                <c:v>2.0194821357727051</c:v>
              </c:pt>
              <c:pt idx="86">
                <c:v>1.874245285987854</c:v>
              </c:pt>
              <c:pt idx="87">
                <c:v>9.6735696792602539</c:v>
              </c:pt>
            </c:numLit>
          </c:val>
          <c:extLst>
            <c:ext xmlns:c16="http://schemas.microsoft.com/office/drawing/2014/chart" uri="{C3380CC4-5D6E-409C-BE32-E72D297353CC}">
              <c16:uniqueId val="{000004D6-9F5D-4E63-9CB9-163C163C02FE}"/>
            </c:ext>
          </c:extLst>
        </c:ser>
        <c:ser>
          <c:idx val="7"/>
          <c:order val="7"/>
          <c:tx>
            <c:v>Jätehuolto</c:v>
          </c:tx>
          <c:spPr>
            <a:solidFill>
              <a:srgbClr val="B1A0C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8-9F5D-4E63-9CB9-163C163C02FE}"/>
              </c:ext>
            </c:extLst>
          </c:dPt>
          <c:dPt>
            <c:idx val="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A-9F5D-4E63-9CB9-163C163C02FE}"/>
              </c:ext>
            </c:extLst>
          </c:dPt>
          <c:dPt>
            <c:idx val="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C-9F5D-4E63-9CB9-163C163C02FE}"/>
              </c:ext>
            </c:extLst>
          </c:dPt>
          <c:dPt>
            <c:idx val="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E-9F5D-4E63-9CB9-163C163C02FE}"/>
              </c:ext>
            </c:extLst>
          </c:dPt>
          <c:dPt>
            <c:idx val="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0-9F5D-4E63-9CB9-163C163C02FE}"/>
              </c:ext>
            </c:extLst>
          </c:dPt>
          <c:dPt>
            <c:idx val="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2-9F5D-4E63-9CB9-163C163C02FE}"/>
              </c:ext>
            </c:extLst>
          </c:dPt>
          <c:dPt>
            <c:idx val="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4-9F5D-4E63-9CB9-163C163C02FE}"/>
              </c:ext>
            </c:extLst>
          </c:dPt>
          <c:dPt>
            <c:idx val="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6-9F5D-4E63-9CB9-163C163C02FE}"/>
              </c:ext>
            </c:extLst>
          </c:dPt>
          <c:dPt>
            <c:idx val="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8-9F5D-4E63-9CB9-163C163C02FE}"/>
              </c:ext>
            </c:extLst>
          </c:dPt>
          <c:dPt>
            <c:idx val="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A-9F5D-4E63-9CB9-163C163C02FE}"/>
              </c:ext>
            </c:extLst>
          </c:dPt>
          <c:dPt>
            <c:idx val="1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C-9F5D-4E63-9CB9-163C163C02FE}"/>
              </c:ext>
            </c:extLst>
          </c:dPt>
          <c:dPt>
            <c:idx val="11"/>
            <c:invertIfNegative val="0"/>
            <c:bubble3D val="0"/>
            <c:spPr>
              <a:solidFill>
                <a:srgbClr val="B1A0C7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E-9F5D-4E63-9CB9-163C163C02FE}"/>
              </c:ext>
            </c:extLst>
          </c:dPt>
          <c:dPt>
            <c:idx val="1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0-9F5D-4E63-9CB9-163C163C02FE}"/>
              </c:ext>
            </c:extLst>
          </c:dPt>
          <c:dPt>
            <c:idx val="1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2-9F5D-4E63-9CB9-163C163C02FE}"/>
              </c:ext>
            </c:extLst>
          </c:dPt>
          <c:dPt>
            <c:idx val="1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4-9F5D-4E63-9CB9-163C163C02FE}"/>
              </c:ext>
            </c:extLst>
          </c:dPt>
          <c:dPt>
            <c:idx val="1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6-9F5D-4E63-9CB9-163C163C02FE}"/>
              </c:ext>
            </c:extLst>
          </c:dPt>
          <c:dPt>
            <c:idx val="1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8-9F5D-4E63-9CB9-163C163C02FE}"/>
              </c:ext>
            </c:extLst>
          </c:dPt>
          <c:dPt>
            <c:idx val="1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A-9F5D-4E63-9CB9-163C163C02FE}"/>
              </c:ext>
            </c:extLst>
          </c:dPt>
          <c:dPt>
            <c:idx val="1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C-9F5D-4E63-9CB9-163C163C02FE}"/>
              </c:ext>
            </c:extLst>
          </c:dPt>
          <c:dPt>
            <c:idx val="1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E-9F5D-4E63-9CB9-163C163C02FE}"/>
              </c:ext>
            </c:extLst>
          </c:dPt>
          <c:dPt>
            <c:idx val="2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0-9F5D-4E63-9CB9-163C163C02FE}"/>
              </c:ext>
            </c:extLst>
          </c:dPt>
          <c:dPt>
            <c:idx val="2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2-9F5D-4E63-9CB9-163C163C02FE}"/>
              </c:ext>
            </c:extLst>
          </c:dPt>
          <c:dPt>
            <c:idx val="2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4-9F5D-4E63-9CB9-163C163C02FE}"/>
              </c:ext>
            </c:extLst>
          </c:dPt>
          <c:dPt>
            <c:idx val="2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6-9F5D-4E63-9CB9-163C163C02FE}"/>
              </c:ext>
            </c:extLst>
          </c:dPt>
          <c:dPt>
            <c:idx val="2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8-9F5D-4E63-9CB9-163C163C02FE}"/>
              </c:ext>
            </c:extLst>
          </c:dPt>
          <c:dPt>
            <c:idx val="2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A-9F5D-4E63-9CB9-163C163C02FE}"/>
              </c:ext>
            </c:extLst>
          </c:dPt>
          <c:dPt>
            <c:idx val="2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C-9F5D-4E63-9CB9-163C163C02FE}"/>
              </c:ext>
            </c:extLst>
          </c:dPt>
          <c:dPt>
            <c:idx val="2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E-9F5D-4E63-9CB9-163C163C02FE}"/>
              </c:ext>
            </c:extLst>
          </c:dPt>
          <c:dPt>
            <c:idx val="2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0-9F5D-4E63-9CB9-163C163C02FE}"/>
              </c:ext>
            </c:extLst>
          </c:dPt>
          <c:dPt>
            <c:idx val="2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2-9F5D-4E63-9CB9-163C163C02FE}"/>
              </c:ext>
            </c:extLst>
          </c:dPt>
          <c:dPt>
            <c:idx val="3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4-9F5D-4E63-9CB9-163C163C02FE}"/>
              </c:ext>
            </c:extLst>
          </c:dPt>
          <c:dPt>
            <c:idx val="3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6-9F5D-4E63-9CB9-163C163C02FE}"/>
              </c:ext>
            </c:extLst>
          </c:dPt>
          <c:dPt>
            <c:idx val="3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8-9F5D-4E63-9CB9-163C163C02FE}"/>
              </c:ext>
            </c:extLst>
          </c:dPt>
          <c:dPt>
            <c:idx val="3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A-9F5D-4E63-9CB9-163C163C02FE}"/>
              </c:ext>
            </c:extLst>
          </c:dPt>
          <c:dPt>
            <c:idx val="3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C-9F5D-4E63-9CB9-163C163C02FE}"/>
              </c:ext>
            </c:extLst>
          </c:dPt>
          <c:dPt>
            <c:idx val="3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E-9F5D-4E63-9CB9-163C163C02FE}"/>
              </c:ext>
            </c:extLst>
          </c:dPt>
          <c:dPt>
            <c:idx val="3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0-9F5D-4E63-9CB9-163C163C02FE}"/>
              </c:ext>
            </c:extLst>
          </c:dPt>
          <c:dPt>
            <c:idx val="3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2-9F5D-4E63-9CB9-163C163C02FE}"/>
              </c:ext>
            </c:extLst>
          </c:dPt>
          <c:dPt>
            <c:idx val="3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4-9F5D-4E63-9CB9-163C163C02FE}"/>
              </c:ext>
            </c:extLst>
          </c:dPt>
          <c:dPt>
            <c:idx val="3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6-9F5D-4E63-9CB9-163C163C02FE}"/>
              </c:ext>
            </c:extLst>
          </c:dPt>
          <c:dPt>
            <c:idx val="4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8-9F5D-4E63-9CB9-163C163C02FE}"/>
              </c:ext>
            </c:extLst>
          </c:dPt>
          <c:dPt>
            <c:idx val="4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A-9F5D-4E63-9CB9-163C163C02FE}"/>
              </c:ext>
            </c:extLst>
          </c:dPt>
          <c:dPt>
            <c:idx val="4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C-9F5D-4E63-9CB9-163C163C02FE}"/>
              </c:ext>
            </c:extLst>
          </c:dPt>
          <c:dPt>
            <c:idx val="4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E-9F5D-4E63-9CB9-163C163C02FE}"/>
              </c:ext>
            </c:extLst>
          </c:dPt>
          <c:dPt>
            <c:idx val="4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0-9F5D-4E63-9CB9-163C163C02FE}"/>
              </c:ext>
            </c:extLst>
          </c:dPt>
          <c:dPt>
            <c:idx val="4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2-9F5D-4E63-9CB9-163C163C02FE}"/>
              </c:ext>
            </c:extLst>
          </c:dPt>
          <c:dPt>
            <c:idx val="4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4-9F5D-4E63-9CB9-163C163C02FE}"/>
              </c:ext>
            </c:extLst>
          </c:dPt>
          <c:dPt>
            <c:idx val="4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6-9F5D-4E63-9CB9-163C163C02FE}"/>
              </c:ext>
            </c:extLst>
          </c:dPt>
          <c:dPt>
            <c:idx val="4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8-9F5D-4E63-9CB9-163C163C02FE}"/>
              </c:ext>
            </c:extLst>
          </c:dPt>
          <c:dPt>
            <c:idx val="4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A-9F5D-4E63-9CB9-163C163C02FE}"/>
              </c:ext>
            </c:extLst>
          </c:dPt>
          <c:dPt>
            <c:idx val="5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C-9F5D-4E63-9CB9-163C163C02FE}"/>
              </c:ext>
            </c:extLst>
          </c:dPt>
          <c:dPt>
            <c:idx val="5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E-9F5D-4E63-9CB9-163C163C02FE}"/>
              </c:ext>
            </c:extLst>
          </c:dPt>
          <c:dPt>
            <c:idx val="5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0-9F5D-4E63-9CB9-163C163C02FE}"/>
              </c:ext>
            </c:extLst>
          </c:dPt>
          <c:dPt>
            <c:idx val="5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2-9F5D-4E63-9CB9-163C163C02FE}"/>
              </c:ext>
            </c:extLst>
          </c:dPt>
          <c:dPt>
            <c:idx val="5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4-9F5D-4E63-9CB9-163C163C02FE}"/>
              </c:ext>
            </c:extLst>
          </c:dPt>
          <c:dPt>
            <c:idx val="5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6-9F5D-4E63-9CB9-163C163C02FE}"/>
              </c:ext>
            </c:extLst>
          </c:dPt>
          <c:dPt>
            <c:idx val="5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8-9F5D-4E63-9CB9-163C163C02FE}"/>
              </c:ext>
            </c:extLst>
          </c:dPt>
          <c:dPt>
            <c:idx val="5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A-9F5D-4E63-9CB9-163C163C02FE}"/>
              </c:ext>
            </c:extLst>
          </c:dPt>
          <c:dPt>
            <c:idx val="5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C-9F5D-4E63-9CB9-163C163C02FE}"/>
              </c:ext>
            </c:extLst>
          </c:dPt>
          <c:dPt>
            <c:idx val="5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E-9F5D-4E63-9CB9-163C163C02FE}"/>
              </c:ext>
            </c:extLst>
          </c:dPt>
          <c:dPt>
            <c:idx val="6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0-9F5D-4E63-9CB9-163C163C02FE}"/>
              </c:ext>
            </c:extLst>
          </c:dPt>
          <c:dPt>
            <c:idx val="6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2-9F5D-4E63-9CB9-163C163C02FE}"/>
              </c:ext>
            </c:extLst>
          </c:dPt>
          <c:dPt>
            <c:idx val="6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4-9F5D-4E63-9CB9-163C163C02FE}"/>
              </c:ext>
            </c:extLst>
          </c:dPt>
          <c:dPt>
            <c:idx val="6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6-9F5D-4E63-9CB9-163C163C02FE}"/>
              </c:ext>
            </c:extLst>
          </c:dPt>
          <c:dPt>
            <c:idx val="6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8-9F5D-4E63-9CB9-163C163C02FE}"/>
              </c:ext>
            </c:extLst>
          </c:dPt>
          <c:dPt>
            <c:idx val="6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A-9F5D-4E63-9CB9-163C163C02FE}"/>
              </c:ext>
            </c:extLst>
          </c:dPt>
          <c:dPt>
            <c:idx val="6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C-9F5D-4E63-9CB9-163C163C02FE}"/>
              </c:ext>
            </c:extLst>
          </c:dPt>
          <c:dPt>
            <c:idx val="6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E-9F5D-4E63-9CB9-163C163C02FE}"/>
              </c:ext>
            </c:extLst>
          </c:dPt>
          <c:dPt>
            <c:idx val="6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0-9F5D-4E63-9CB9-163C163C02FE}"/>
              </c:ext>
            </c:extLst>
          </c:dPt>
          <c:dPt>
            <c:idx val="6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2-9F5D-4E63-9CB9-163C163C02FE}"/>
              </c:ext>
            </c:extLst>
          </c:dPt>
          <c:dPt>
            <c:idx val="7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4-9F5D-4E63-9CB9-163C163C02FE}"/>
              </c:ext>
            </c:extLst>
          </c:dPt>
          <c:dPt>
            <c:idx val="7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6-9F5D-4E63-9CB9-163C163C02FE}"/>
              </c:ext>
            </c:extLst>
          </c:dPt>
          <c:dPt>
            <c:idx val="7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8-9F5D-4E63-9CB9-163C163C02FE}"/>
              </c:ext>
            </c:extLst>
          </c:dPt>
          <c:dPt>
            <c:idx val="7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A-9F5D-4E63-9CB9-163C163C02FE}"/>
              </c:ext>
            </c:extLst>
          </c:dPt>
          <c:dPt>
            <c:idx val="7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C-9F5D-4E63-9CB9-163C163C02FE}"/>
              </c:ext>
            </c:extLst>
          </c:dPt>
          <c:dPt>
            <c:idx val="7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E-9F5D-4E63-9CB9-163C163C02FE}"/>
              </c:ext>
            </c:extLst>
          </c:dPt>
          <c:dPt>
            <c:idx val="7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0-9F5D-4E63-9CB9-163C163C02FE}"/>
              </c:ext>
            </c:extLst>
          </c:dPt>
          <c:dPt>
            <c:idx val="7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2-9F5D-4E63-9CB9-163C163C02FE}"/>
              </c:ext>
            </c:extLst>
          </c:dPt>
          <c:dPt>
            <c:idx val="7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4-9F5D-4E63-9CB9-163C163C02FE}"/>
              </c:ext>
            </c:extLst>
          </c:dPt>
          <c:dPt>
            <c:idx val="7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6-9F5D-4E63-9CB9-163C163C02FE}"/>
              </c:ext>
            </c:extLst>
          </c:dPt>
          <c:dPt>
            <c:idx val="8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8-9F5D-4E63-9CB9-163C163C02FE}"/>
              </c:ext>
            </c:extLst>
          </c:dPt>
          <c:dPt>
            <c:idx val="8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A-9F5D-4E63-9CB9-163C163C02FE}"/>
              </c:ext>
            </c:extLst>
          </c:dPt>
          <c:dPt>
            <c:idx val="8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C-9F5D-4E63-9CB9-163C163C02FE}"/>
              </c:ext>
            </c:extLst>
          </c:dPt>
          <c:dPt>
            <c:idx val="8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E-9F5D-4E63-9CB9-163C163C02FE}"/>
              </c:ext>
            </c:extLst>
          </c:dPt>
          <c:dPt>
            <c:idx val="8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0-9F5D-4E63-9CB9-163C163C02FE}"/>
              </c:ext>
            </c:extLst>
          </c:dPt>
          <c:dPt>
            <c:idx val="8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2-9F5D-4E63-9CB9-163C163C02FE}"/>
              </c:ext>
            </c:extLst>
          </c:dPt>
          <c:dPt>
            <c:idx val="8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4-9F5D-4E63-9CB9-163C163C02FE}"/>
              </c:ext>
            </c:extLst>
          </c:dPt>
          <c:dPt>
            <c:idx val="8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6-9F5D-4E63-9CB9-163C163C02FE}"/>
              </c:ext>
            </c:extLst>
          </c:dPt>
          <c:cat>
            <c:strLit>
              <c:ptCount val="88"/>
              <c:pt idx="0">
                <c:v>Turku</c:v>
              </c:pt>
              <c:pt idx="1">
                <c:v>Järvenpää</c:v>
              </c:pt>
              <c:pt idx="2">
                <c:v>Espoo</c:v>
              </c:pt>
              <c:pt idx="3">
                <c:v>Kauniainen</c:v>
              </c:pt>
              <c:pt idx="4">
                <c:v>Lahti</c:v>
              </c:pt>
              <c:pt idx="5">
                <c:v>Tampere</c:v>
              </c:pt>
              <c:pt idx="6">
                <c:v>Vaasa</c:v>
              </c:pt>
              <c:pt idx="7">
                <c:v>Helsinki</c:v>
              </c:pt>
              <c:pt idx="8">
                <c:v>Vantaa</c:v>
              </c:pt>
              <c:pt idx="9">
                <c:v>Imatra</c:v>
              </c:pt>
              <c:pt idx="10">
                <c:v>Kerava</c:v>
              </c:pt>
              <c:pt idx="11">
                <c:v>--&gt;  Joensuu</c:v>
              </c:pt>
              <c:pt idx="12">
                <c:v>Naantali</c:v>
              </c:pt>
              <c:pt idx="13">
                <c:v>Raisio</c:v>
              </c:pt>
              <c:pt idx="14">
                <c:v>Kirkkonummi</c:v>
              </c:pt>
              <c:pt idx="15">
                <c:v>Rauma</c:v>
              </c:pt>
              <c:pt idx="16">
                <c:v>Pornainen</c:v>
              </c:pt>
              <c:pt idx="17">
                <c:v>Oulu</c:v>
              </c:pt>
              <c:pt idx="18">
                <c:v>Jyväskylä</c:v>
              </c:pt>
              <c:pt idx="19">
                <c:v>Tuusula</c:v>
              </c:pt>
              <c:pt idx="20">
                <c:v>Kaarina</c:v>
              </c:pt>
              <c:pt idx="21">
                <c:v>Nokia</c:v>
              </c:pt>
              <c:pt idx="22">
                <c:v>Kajaani</c:v>
              </c:pt>
              <c:pt idx="23">
                <c:v>Lappeenranta</c:v>
              </c:pt>
              <c:pt idx="24">
                <c:v>Hyvinkää</c:v>
              </c:pt>
              <c:pt idx="25">
                <c:v>Nurmijärvi</c:v>
              </c:pt>
              <c:pt idx="26">
                <c:v>Kuopio</c:v>
              </c:pt>
              <c:pt idx="27">
                <c:v>Ylöjärvi</c:v>
              </c:pt>
              <c:pt idx="28">
                <c:v>Kotka</c:v>
              </c:pt>
              <c:pt idx="29">
                <c:v>Pirkkala</c:v>
              </c:pt>
              <c:pt idx="30">
                <c:v>Riihimäki</c:v>
              </c:pt>
              <c:pt idx="31">
                <c:v>Parainen</c:v>
              </c:pt>
              <c:pt idx="32">
                <c:v>Hämeenlinna</c:v>
              </c:pt>
              <c:pt idx="33">
                <c:v>Savonlinna</c:v>
              </c:pt>
              <c:pt idx="34">
                <c:v>Lieto</c:v>
              </c:pt>
              <c:pt idx="35">
                <c:v>Kangasala</c:v>
              </c:pt>
              <c:pt idx="36">
                <c:v>Mikkeli</c:v>
              </c:pt>
              <c:pt idx="37">
                <c:v>Kemi</c:v>
              </c:pt>
              <c:pt idx="38">
                <c:v>Uusikaupunki</c:v>
              </c:pt>
              <c:pt idx="39">
                <c:v>Vihti</c:v>
              </c:pt>
              <c:pt idx="40">
                <c:v>Kouvola</c:v>
              </c:pt>
              <c:pt idx="41">
                <c:v>Kokkola</c:v>
              </c:pt>
              <c:pt idx="42">
                <c:v>Varkaus</c:v>
              </c:pt>
              <c:pt idx="43">
                <c:v>Forssa</c:v>
              </c:pt>
              <c:pt idx="44">
                <c:v>Lohja</c:v>
              </c:pt>
              <c:pt idx="45">
                <c:v>Rusko</c:v>
              </c:pt>
              <c:pt idx="46">
                <c:v>Hollola</c:v>
              </c:pt>
              <c:pt idx="47">
                <c:v>Sipoo</c:v>
              </c:pt>
              <c:pt idx="48">
                <c:v>Nousiainen</c:v>
              </c:pt>
              <c:pt idx="49">
                <c:v>Äänekoski</c:v>
              </c:pt>
              <c:pt idx="50">
                <c:v>Hanko</c:v>
              </c:pt>
              <c:pt idx="51">
                <c:v>Kemiönsaari</c:v>
              </c:pt>
              <c:pt idx="52">
                <c:v>Ylivieska</c:v>
              </c:pt>
              <c:pt idx="53">
                <c:v>Iisalmi</c:v>
              </c:pt>
              <c:pt idx="54">
                <c:v>Masku</c:v>
              </c:pt>
              <c:pt idx="55">
                <c:v>Lempäälä</c:v>
              </c:pt>
              <c:pt idx="56">
                <c:v>Suomussalmi</c:v>
              </c:pt>
              <c:pt idx="57">
                <c:v>Karkkila</c:v>
              </c:pt>
              <c:pt idx="58">
                <c:v>Seinäjoki</c:v>
              </c:pt>
              <c:pt idx="59">
                <c:v>Paimio</c:v>
              </c:pt>
              <c:pt idx="60">
                <c:v>Hausjärvi</c:v>
              </c:pt>
              <c:pt idx="61">
                <c:v>Janakkala</c:v>
              </c:pt>
              <c:pt idx="62">
                <c:v>Hamina</c:v>
              </c:pt>
              <c:pt idx="63">
                <c:v>Salo</c:v>
              </c:pt>
              <c:pt idx="64">
                <c:v>Sastamala</c:v>
              </c:pt>
              <c:pt idx="65">
                <c:v>Loviisa</c:v>
              </c:pt>
              <c:pt idx="66">
                <c:v>Mäntsälä</c:v>
              </c:pt>
              <c:pt idx="67">
                <c:v>Hämeenkyrö</c:v>
              </c:pt>
              <c:pt idx="68">
                <c:v>Mynämäki</c:v>
              </c:pt>
              <c:pt idx="69">
                <c:v>Suonenjoki</c:v>
              </c:pt>
              <c:pt idx="70">
                <c:v>Orimattila</c:v>
              </c:pt>
              <c:pt idx="71">
                <c:v>Sauvo</c:v>
              </c:pt>
              <c:pt idx="72">
                <c:v>Orivesi</c:v>
              </c:pt>
              <c:pt idx="73">
                <c:v>Aura</c:v>
              </c:pt>
              <c:pt idx="74">
                <c:v>Iitti</c:v>
              </c:pt>
              <c:pt idx="75">
                <c:v>Lapua</c:v>
              </c:pt>
              <c:pt idx="76">
                <c:v>Laitila</c:v>
              </c:pt>
              <c:pt idx="77">
                <c:v>Kärkölä</c:v>
              </c:pt>
              <c:pt idx="78">
                <c:v>Ilomantsi</c:v>
              </c:pt>
              <c:pt idx="79">
                <c:v>Jokioinen</c:v>
              </c:pt>
              <c:pt idx="80">
                <c:v>Padasjoki</c:v>
              </c:pt>
              <c:pt idx="81">
                <c:v>Ikaalinen</c:v>
              </c:pt>
              <c:pt idx="82">
                <c:v>Somero</c:v>
              </c:pt>
              <c:pt idx="83">
                <c:v>Ilmajoki</c:v>
              </c:pt>
              <c:pt idx="84">
                <c:v>Loimaa</c:v>
              </c:pt>
              <c:pt idx="85">
                <c:v>Kuhmoinen</c:v>
              </c:pt>
              <c:pt idx="86">
                <c:v>Luumäki</c:v>
              </c:pt>
              <c:pt idx="87">
                <c:v>Punkalaidun</c:v>
              </c:pt>
            </c:strLit>
          </c:cat>
          <c:val>
            <c:numLit>
              <c:formatCode>General</c:formatCode>
              <c:ptCount val="88"/>
              <c:pt idx="0">
                <c:v>7.5414456427097321E-2</c:v>
              </c:pt>
              <c:pt idx="1">
                <c:v>0.43318066000938416</c:v>
              </c:pt>
              <c:pt idx="2">
                <c:v>5.2884303033351898E-2</c:v>
              </c:pt>
              <c:pt idx="3">
                <c:v>4.6459533274173737E-2</c:v>
              </c:pt>
              <c:pt idx="4">
                <c:v>0.16983792185783386</c:v>
              </c:pt>
              <c:pt idx="5">
                <c:v>0.30132430791854858</c:v>
              </c:pt>
              <c:pt idx="6">
                <c:v>9.0964421629905701E-2</c:v>
              </c:pt>
              <c:pt idx="7">
                <c:v>4.6830542385578156E-2</c:v>
              </c:pt>
              <c:pt idx="8">
                <c:v>4.7113519161939621E-2</c:v>
              </c:pt>
              <c:pt idx="9">
                <c:v>0.29612219333648682</c:v>
              </c:pt>
              <c:pt idx="10">
                <c:v>0.20142915844917297</c:v>
              </c:pt>
              <c:pt idx="11">
                <c:v>0.22129055857658386</c:v>
              </c:pt>
              <c:pt idx="12">
                <c:v>9.139610081911087E-2</c:v>
              </c:pt>
              <c:pt idx="13">
                <c:v>7.5050435960292816E-2</c:v>
              </c:pt>
              <c:pt idx="14">
                <c:v>6.2468614429235458E-2</c:v>
              </c:pt>
              <c:pt idx="15">
                <c:v>0.24738560616970062</c:v>
              </c:pt>
              <c:pt idx="16">
                <c:v>0.16353467106819153</c:v>
              </c:pt>
              <c:pt idx="17">
                <c:v>0.32667890191078186</c:v>
              </c:pt>
              <c:pt idx="18">
                <c:v>0.14273944497108459</c:v>
              </c:pt>
              <c:pt idx="19">
                <c:v>0.15525917708873749</c:v>
              </c:pt>
              <c:pt idx="20">
                <c:v>7.8230515122413635E-2</c:v>
              </c:pt>
              <c:pt idx="21">
                <c:v>0.31174257397651672</c:v>
              </c:pt>
              <c:pt idx="22">
                <c:v>0.32774060964584351</c:v>
              </c:pt>
              <c:pt idx="23">
                <c:v>0.31905674934387207</c:v>
              </c:pt>
              <c:pt idx="24">
                <c:v>0.15821290016174316</c:v>
              </c:pt>
              <c:pt idx="25">
                <c:v>0.14252825081348419</c:v>
              </c:pt>
              <c:pt idx="26">
                <c:v>0.16358424723148346</c:v>
              </c:pt>
              <c:pt idx="27">
                <c:v>0.37109184265136719</c:v>
              </c:pt>
              <c:pt idx="28">
                <c:v>0.47892746329307556</c:v>
              </c:pt>
              <c:pt idx="29">
                <c:v>0.29102209210395813</c:v>
              </c:pt>
              <c:pt idx="30">
                <c:v>9.9997594952583313E-2</c:v>
              </c:pt>
              <c:pt idx="31">
                <c:v>0.13863092660903931</c:v>
              </c:pt>
              <c:pt idx="32">
                <c:v>0.1772809773683548</c:v>
              </c:pt>
              <c:pt idx="33">
                <c:v>0.17031547427177429</c:v>
              </c:pt>
              <c:pt idx="34">
                <c:v>9.3214213848114014E-2</c:v>
              </c:pt>
              <c:pt idx="35">
                <c:v>0.30548402667045593</c:v>
              </c:pt>
              <c:pt idx="36">
                <c:v>0.3085995614528656</c:v>
              </c:pt>
              <c:pt idx="37">
                <c:v>0.52569770812988281</c:v>
              </c:pt>
              <c:pt idx="38">
                <c:v>0.38270020484924316</c:v>
              </c:pt>
              <c:pt idx="39">
                <c:v>0.29043525457382202</c:v>
              </c:pt>
              <c:pt idx="40">
                <c:v>0.28363707661628723</c:v>
              </c:pt>
              <c:pt idx="41">
                <c:v>0.13226926326751709</c:v>
              </c:pt>
              <c:pt idx="42">
                <c:v>0.9550740122795105</c:v>
              </c:pt>
              <c:pt idx="43">
                <c:v>0.14153507351875305</c:v>
              </c:pt>
              <c:pt idx="44">
                <c:v>0.22818166017532349</c:v>
              </c:pt>
              <c:pt idx="45">
                <c:v>9.7879596054553986E-2</c:v>
              </c:pt>
              <c:pt idx="46">
                <c:v>0.19106051325798035</c:v>
              </c:pt>
              <c:pt idx="47">
                <c:v>0.16127930581569672</c:v>
              </c:pt>
              <c:pt idx="48">
                <c:v>0.11425831913948059</c:v>
              </c:pt>
              <c:pt idx="49">
                <c:v>0.74435251951217651</c:v>
              </c:pt>
              <c:pt idx="50">
                <c:v>0.14228522777557373</c:v>
              </c:pt>
              <c:pt idx="51">
                <c:v>0.17225654423236847</c:v>
              </c:pt>
              <c:pt idx="52">
                <c:v>7.3376879096031189E-2</c:v>
              </c:pt>
              <c:pt idx="53">
                <c:v>0.27666425704956055</c:v>
              </c:pt>
              <c:pt idx="54">
                <c:v>9.734421968460083E-2</c:v>
              </c:pt>
              <c:pt idx="55">
                <c:v>0.29122388362884521</c:v>
              </c:pt>
              <c:pt idx="56">
                <c:v>0.33534416556358337</c:v>
              </c:pt>
              <c:pt idx="57">
                <c:v>0.15489502251148224</c:v>
              </c:pt>
              <c:pt idx="58">
                <c:v>0.23107989132404327</c:v>
              </c:pt>
              <c:pt idx="59">
                <c:v>0.1063171848654747</c:v>
              </c:pt>
              <c:pt idx="60">
                <c:v>0.58190959692001343</c:v>
              </c:pt>
              <c:pt idx="61">
                <c:v>0.18709103763103485</c:v>
              </c:pt>
              <c:pt idx="62">
                <c:v>0.2982795238494873</c:v>
              </c:pt>
              <c:pt idx="63">
                <c:v>0.11522531509399414</c:v>
              </c:pt>
              <c:pt idx="64">
                <c:v>0.16507625579833984</c:v>
              </c:pt>
              <c:pt idx="65">
                <c:v>0.1670544445514679</c:v>
              </c:pt>
              <c:pt idx="66">
                <c:v>0.1879831850528717</c:v>
              </c:pt>
              <c:pt idx="67">
                <c:v>0.35018831491470337</c:v>
              </c:pt>
              <c:pt idx="68">
                <c:v>0.11825382709503174</c:v>
              </c:pt>
              <c:pt idx="69">
                <c:v>0.25688114762306213</c:v>
              </c:pt>
              <c:pt idx="70">
                <c:v>0.20835395157337189</c:v>
              </c:pt>
              <c:pt idx="71">
                <c:v>0.16453631222248077</c:v>
              </c:pt>
              <c:pt idx="72">
                <c:v>0.33074691891670227</c:v>
              </c:pt>
              <c:pt idx="73">
                <c:v>0.11261862516403198</c:v>
              </c:pt>
              <c:pt idx="74">
                <c:v>0.18061505258083344</c:v>
              </c:pt>
              <c:pt idx="75">
                <c:v>0.11863875389099121</c:v>
              </c:pt>
              <c:pt idx="76">
                <c:v>0.37140932679176331</c:v>
              </c:pt>
              <c:pt idx="77">
                <c:v>0.45437774062156677</c:v>
              </c:pt>
              <c:pt idx="78">
                <c:v>0.23764324188232422</c:v>
              </c:pt>
              <c:pt idx="79">
                <c:v>0.35643970966339111</c:v>
              </c:pt>
              <c:pt idx="80">
                <c:v>0.23463304340839386</c:v>
              </c:pt>
              <c:pt idx="81">
                <c:v>0.34176087379455566</c:v>
              </c:pt>
              <c:pt idx="82">
                <c:v>0.36229419708251953</c:v>
              </c:pt>
              <c:pt idx="83">
                <c:v>0.12788231670856476</c:v>
              </c:pt>
              <c:pt idx="84">
                <c:v>0.16631370782852173</c:v>
              </c:pt>
              <c:pt idx="85">
                <c:v>0.21212735772132874</c:v>
              </c:pt>
              <c:pt idx="86">
                <c:v>0.12107649445533752</c:v>
              </c:pt>
              <c:pt idx="87">
                <c:v>0.20064276456832886</c:v>
              </c:pt>
            </c:numLit>
          </c:val>
          <c:extLst>
            <c:ext xmlns:c16="http://schemas.microsoft.com/office/drawing/2014/chart" uri="{C3380CC4-5D6E-409C-BE32-E72D297353CC}">
              <c16:uniqueId val="{00000587-9F5D-4E63-9CB9-163C163C0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4314752"/>
        <c:axId val="234332928"/>
      </c:barChart>
      <c:catAx>
        <c:axId val="23431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/>
            </a:pPr>
            <a:endParaRPr lang="fi-FI"/>
          </a:p>
        </c:txPr>
        <c:crossAx val="234332928"/>
        <c:crosses val="autoZero"/>
        <c:auto val="1"/>
        <c:lblAlgn val="ctr"/>
        <c:lblOffset val="100"/>
        <c:tickLblSkip val="1"/>
        <c:noMultiLvlLbl val="0"/>
      </c:catAx>
      <c:valAx>
        <c:axId val="234332928"/>
        <c:scaling>
          <c:orientation val="minMax"/>
        </c:scaling>
        <c:delete val="0"/>
        <c:axPos val="l"/>
        <c:majorGridlines>
          <c:spPr>
            <a:ln>
              <a:solidFill>
                <a:srgbClr val="D2D2D2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0"/>
            </a:pPr>
            <a:endParaRPr lang="fi-FI"/>
          </a:p>
        </c:txPr>
        <c:crossAx val="23431475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000" b="0" baseline="0"/>
            </a:pPr>
            <a:endParaRPr lang="fi-FI"/>
          </a:p>
        </c:txPr>
      </c:legendEntry>
      <c:legendEntry>
        <c:idx val="1"/>
        <c:txPr>
          <a:bodyPr/>
          <a:lstStyle/>
          <a:p>
            <a:pPr>
              <a:defRPr sz="1000" b="0" baseline="0"/>
            </a:pPr>
            <a:endParaRPr lang="fi-FI"/>
          </a:p>
        </c:txPr>
      </c:legendEntry>
      <c:legendEntry>
        <c:idx val="2"/>
        <c:txPr>
          <a:bodyPr/>
          <a:lstStyle/>
          <a:p>
            <a:pPr>
              <a:defRPr sz="1000" b="0" baseline="0"/>
            </a:pPr>
            <a:endParaRPr lang="fi-FI"/>
          </a:p>
        </c:txPr>
      </c:legendEntry>
      <c:legendEntry>
        <c:idx val="3"/>
        <c:txPr>
          <a:bodyPr/>
          <a:lstStyle/>
          <a:p>
            <a:pPr>
              <a:defRPr sz="1000" b="0" baseline="0"/>
            </a:pPr>
            <a:endParaRPr lang="fi-FI"/>
          </a:p>
        </c:txPr>
      </c:legendEntry>
      <c:legendEntry>
        <c:idx val="4"/>
        <c:txPr>
          <a:bodyPr/>
          <a:lstStyle/>
          <a:p>
            <a:pPr>
              <a:defRPr sz="1000" b="0" baseline="0"/>
            </a:pPr>
            <a:endParaRPr lang="fi-FI"/>
          </a:p>
        </c:txPr>
      </c:legendEntry>
      <c:legendEntry>
        <c:idx val="5"/>
        <c:txPr>
          <a:bodyPr/>
          <a:lstStyle/>
          <a:p>
            <a:pPr>
              <a:defRPr sz="1000" b="0" baseline="0"/>
            </a:pPr>
            <a:endParaRPr lang="fi-FI"/>
          </a:p>
        </c:txPr>
      </c:legendEntry>
      <c:legendEntry>
        <c:idx val="6"/>
        <c:txPr>
          <a:bodyPr/>
          <a:lstStyle/>
          <a:p>
            <a:pPr>
              <a:defRPr sz="1000" b="0" baseline="0"/>
            </a:pPr>
            <a:endParaRPr lang="fi-FI"/>
          </a:p>
        </c:txPr>
      </c:legendEntry>
      <c:legendEntry>
        <c:idx val="7"/>
        <c:txPr>
          <a:bodyPr/>
          <a:lstStyle/>
          <a:p>
            <a:pPr>
              <a:defRPr sz="1000" b="0" baseline="0"/>
            </a:pPr>
            <a:endParaRPr lang="fi-FI"/>
          </a:p>
        </c:txPr>
      </c:legendEntry>
      <c:layout>
        <c:manualLayout>
          <c:xMode val="edge"/>
          <c:yMode val="edge"/>
          <c:x val="5.32423316488424E-2"/>
          <c:y val="5.5882352941176473E-2"/>
          <c:w val="0.9467576683511576"/>
          <c:h val="2.9411764705882353E-2"/>
        </c:manualLayout>
      </c:layout>
      <c:overlay val="0"/>
      <c:txPr>
        <a:bodyPr/>
        <a:lstStyle/>
        <a:p>
          <a:pPr>
            <a:defRPr sz="1200" baseline="0"/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aseline="0"/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3.5820895522388062E-2"/>
          <c:y val="1.853203491064506E-3"/>
          <c:w val="0.95656258599917554"/>
          <c:h val="0.99814679650893545"/>
        </c:manualLayout>
      </c:layout>
      <c:barChart>
        <c:barDir val="col"/>
        <c:grouping val="stacked"/>
        <c:varyColors val="0"/>
        <c:ser>
          <c:idx val="0"/>
          <c:order val="0"/>
          <c:tx>
            <c:v>Kuluttajien sähkönkulutus</c:v>
          </c:tx>
          <c:spPr>
            <a:solidFill>
              <a:srgbClr val="DA969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5E-4A4F-AF2F-5ED36493B1E5}"/>
              </c:ext>
            </c:extLst>
          </c:dPt>
          <c:dPt>
            <c:idx val="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5E-4A4F-AF2F-5ED36493B1E5}"/>
              </c:ext>
            </c:extLst>
          </c:dPt>
          <c:dPt>
            <c:idx val="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5E-4A4F-AF2F-5ED36493B1E5}"/>
              </c:ext>
            </c:extLst>
          </c:dPt>
          <c:dPt>
            <c:idx val="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5E-4A4F-AF2F-5ED36493B1E5}"/>
              </c:ext>
            </c:extLst>
          </c:dPt>
          <c:dPt>
            <c:idx val="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5E-4A4F-AF2F-5ED36493B1E5}"/>
              </c:ext>
            </c:extLst>
          </c:dPt>
          <c:dPt>
            <c:idx val="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5E-4A4F-AF2F-5ED36493B1E5}"/>
              </c:ext>
            </c:extLst>
          </c:dPt>
          <c:dPt>
            <c:idx val="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D-525E-4A4F-AF2F-5ED36493B1E5}"/>
              </c:ext>
            </c:extLst>
          </c:dPt>
          <c:dPt>
            <c:idx val="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F-525E-4A4F-AF2F-5ED36493B1E5}"/>
              </c:ext>
            </c:extLst>
          </c:dPt>
          <c:dPt>
            <c:idx val="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1-525E-4A4F-AF2F-5ED36493B1E5}"/>
              </c:ext>
            </c:extLst>
          </c:dPt>
          <c:dPt>
            <c:idx val="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3-525E-4A4F-AF2F-5ED36493B1E5}"/>
              </c:ext>
            </c:extLst>
          </c:dPt>
          <c:dPt>
            <c:idx val="1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5-525E-4A4F-AF2F-5ED36493B1E5}"/>
              </c:ext>
            </c:extLst>
          </c:dPt>
          <c:dPt>
            <c:idx val="1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7-525E-4A4F-AF2F-5ED36493B1E5}"/>
              </c:ext>
            </c:extLst>
          </c:dPt>
          <c:dPt>
            <c:idx val="1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9-525E-4A4F-AF2F-5ED36493B1E5}"/>
              </c:ext>
            </c:extLst>
          </c:dPt>
          <c:dPt>
            <c:idx val="1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B-525E-4A4F-AF2F-5ED36493B1E5}"/>
              </c:ext>
            </c:extLst>
          </c:dPt>
          <c:dPt>
            <c:idx val="1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D-525E-4A4F-AF2F-5ED36493B1E5}"/>
              </c:ext>
            </c:extLst>
          </c:dPt>
          <c:dPt>
            <c:idx val="1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25E-4A4F-AF2F-5ED36493B1E5}"/>
              </c:ext>
            </c:extLst>
          </c:dPt>
          <c:dPt>
            <c:idx val="1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1-525E-4A4F-AF2F-5ED36493B1E5}"/>
              </c:ext>
            </c:extLst>
          </c:dPt>
          <c:dPt>
            <c:idx val="1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3-525E-4A4F-AF2F-5ED36493B1E5}"/>
              </c:ext>
            </c:extLst>
          </c:dPt>
          <c:dPt>
            <c:idx val="1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5-525E-4A4F-AF2F-5ED36493B1E5}"/>
              </c:ext>
            </c:extLst>
          </c:dPt>
          <c:dPt>
            <c:idx val="1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7-525E-4A4F-AF2F-5ED36493B1E5}"/>
              </c:ext>
            </c:extLst>
          </c:dPt>
          <c:dPt>
            <c:idx val="2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9-525E-4A4F-AF2F-5ED36493B1E5}"/>
              </c:ext>
            </c:extLst>
          </c:dPt>
          <c:dPt>
            <c:idx val="2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B-525E-4A4F-AF2F-5ED36493B1E5}"/>
              </c:ext>
            </c:extLst>
          </c:dPt>
          <c:dPt>
            <c:idx val="2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D-525E-4A4F-AF2F-5ED36493B1E5}"/>
              </c:ext>
            </c:extLst>
          </c:dPt>
          <c:dPt>
            <c:idx val="2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F-525E-4A4F-AF2F-5ED36493B1E5}"/>
              </c:ext>
            </c:extLst>
          </c:dPt>
          <c:dPt>
            <c:idx val="2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1-525E-4A4F-AF2F-5ED36493B1E5}"/>
              </c:ext>
            </c:extLst>
          </c:dPt>
          <c:dPt>
            <c:idx val="2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3-525E-4A4F-AF2F-5ED36493B1E5}"/>
              </c:ext>
            </c:extLst>
          </c:dPt>
          <c:dPt>
            <c:idx val="2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5-525E-4A4F-AF2F-5ED36493B1E5}"/>
              </c:ext>
            </c:extLst>
          </c:dPt>
          <c:dPt>
            <c:idx val="2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7-525E-4A4F-AF2F-5ED36493B1E5}"/>
              </c:ext>
            </c:extLst>
          </c:dPt>
          <c:dPt>
            <c:idx val="2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9-525E-4A4F-AF2F-5ED36493B1E5}"/>
              </c:ext>
            </c:extLst>
          </c:dPt>
          <c:dPt>
            <c:idx val="2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B-525E-4A4F-AF2F-5ED36493B1E5}"/>
              </c:ext>
            </c:extLst>
          </c:dPt>
          <c:dPt>
            <c:idx val="3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D-525E-4A4F-AF2F-5ED36493B1E5}"/>
              </c:ext>
            </c:extLst>
          </c:dPt>
          <c:dPt>
            <c:idx val="3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F-525E-4A4F-AF2F-5ED36493B1E5}"/>
              </c:ext>
            </c:extLst>
          </c:dPt>
          <c:dPt>
            <c:idx val="3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1-525E-4A4F-AF2F-5ED36493B1E5}"/>
              </c:ext>
            </c:extLst>
          </c:dPt>
          <c:dPt>
            <c:idx val="3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3-525E-4A4F-AF2F-5ED36493B1E5}"/>
              </c:ext>
            </c:extLst>
          </c:dPt>
          <c:dPt>
            <c:idx val="3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5-525E-4A4F-AF2F-5ED36493B1E5}"/>
              </c:ext>
            </c:extLst>
          </c:dPt>
          <c:dPt>
            <c:idx val="3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7-525E-4A4F-AF2F-5ED36493B1E5}"/>
              </c:ext>
            </c:extLst>
          </c:dPt>
          <c:dPt>
            <c:idx val="3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9-525E-4A4F-AF2F-5ED36493B1E5}"/>
              </c:ext>
            </c:extLst>
          </c:dPt>
          <c:dPt>
            <c:idx val="3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B-525E-4A4F-AF2F-5ED36493B1E5}"/>
              </c:ext>
            </c:extLst>
          </c:dPt>
          <c:dPt>
            <c:idx val="3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D-525E-4A4F-AF2F-5ED36493B1E5}"/>
              </c:ext>
            </c:extLst>
          </c:dPt>
          <c:dPt>
            <c:idx val="3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F-525E-4A4F-AF2F-5ED36493B1E5}"/>
              </c:ext>
            </c:extLst>
          </c:dPt>
          <c:dPt>
            <c:idx val="4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1-525E-4A4F-AF2F-5ED36493B1E5}"/>
              </c:ext>
            </c:extLst>
          </c:dPt>
          <c:dPt>
            <c:idx val="4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3-525E-4A4F-AF2F-5ED36493B1E5}"/>
              </c:ext>
            </c:extLst>
          </c:dPt>
          <c:dPt>
            <c:idx val="4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5-525E-4A4F-AF2F-5ED36493B1E5}"/>
              </c:ext>
            </c:extLst>
          </c:dPt>
          <c:dPt>
            <c:idx val="4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7-525E-4A4F-AF2F-5ED36493B1E5}"/>
              </c:ext>
            </c:extLst>
          </c:dPt>
          <c:dPt>
            <c:idx val="4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9-525E-4A4F-AF2F-5ED36493B1E5}"/>
              </c:ext>
            </c:extLst>
          </c:dPt>
          <c:dPt>
            <c:idx val="4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B-525E-4A4F-AF2F-5ED36493B1E5}"/>
              </c:ext>
            </c:extLst>
          </c:dPt>
          <c:dPt>
            <c:idx val="4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D-525E-4A4F-AF2F-5ED36493B1E5}"/>
              </c:ext>
            </c:extLst>
          </c:dPt>
          <c:dPt>
            <c:idx val="4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F-525E-4A4F-AF2F-5ED36493B1E5}"/>
              </c:ext>
            </c:extLst>
          </c:dPt>
          <c:dPt>
            <c:idx val="4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1-525E-4A4F-AF2F-5ED36493B1E5}"/>
              </c:ext>
            </c:extLst>
          </c:dPt>
          <c:dPt>
            <c:idx val="4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3-525E-4A4F-AF2F-5ED36493B1E5}"/>
              </c:ext>
            </c:extLst>
          </c:dPt>
          <c:dPt>
            <c:idx val="5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5-525E-4A4F-AF2F-5ED36493B1E5}"/>
              </c:ext>
            </c:extLst>
          </c:dPt>
          <c:dPt>
            <c:idx val="5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7-525E-4A4F-AF2F-5ED36493B1E5}"/>
              </c:ext>
            </c:extLst>
          </c:dPt>
          <c:dPt>
            <c:idx val="5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9-525E-4A4F-AF2F-5ED36493B1E5}"/>
              </c:ext>
            </c:extLst>
          </c:dPt>
          <c:dPt>
            <c:idx val="5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B-525E-4A4F-AF2F-5ED36493B1E5}"/>
              </c:ext>
            </c:extLst>
          </c:dPt>
          <c:dPt>
            <c:idx val="5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D-525E-4A4F-AF2F-5ED36493B1E5}"/>
              </c:ext>
            </c:extLst>
          </c:dPt>
          <c:dPt>
            <c:idx val="5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F-525E-4A4F-AF2F-5ED36493B1E5}"/>
              </c:ext>
            </c:extLst>
          </c:dPt>
          <c:dPt>
            <c:idx val="5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1-525E-4A4F-AF2F-5ED36493B1E5}"/>
              </c:ext>
            </c:extLst>
          </c:dPt>
          <c:dPt>
            <c:idx val="5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3-525E-4A4F-AF2F-5ED36493B1E5}"/>
              </c:ext>
            </c:extLst>
          </c:dPt>
          <c:dPt>
            <c:idx val="5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5-525E-4A4F-AF2F-5ED36493B1E5}"/>
              </c:ext>
            </c:extLst>
          </c:dPt>
          <c:dPt>
            <c:idx val="5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7-525E-4A4F-AF2F-5ED36493B1E5}"/>
              </c:ext>
            </c:extLst>
          </c:dPt>
          <c:dPt>
            <c:idx val="6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9-525E-4A4F-AF2F-5ED36493B1E5}"/>
              </c:ext>
            </c:extLst>
          </c:dPt>
          <c:dPt>
            <c:idx val="6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B-525E-4A4F-AF2F-5ED36493B1E5}"/>
              </c:ext>
            </c:extLst>
          </c:dPt>
          <c:dPt>
            <c:idx val="6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D-525E-4A4F-AF2F-5ED36493B1E5}"/>
              </c:ext>
            </c:extLst>
          </c:dPt>
          <c:dPt>
            <c:idx val="6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F-525E-4A4F-AF2F-5ED36493B1E5}"/>
              </c:ext>
            </c:extLst>
          </c:dPt>
          <c:dPt>
            <c:idx val="6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1-525E-4A4F-AF2F-5ED36493B1E5}"/>
              </c:ext>
            </c:extLst>
          </c:dPt>
          <c:dPt>
            <c:idx val="6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3-525E-4A4F-AF2F-5ED36493B1E5}"/>
              </c:ext>
            </c:extLst>
          </c:dPt>
          <c:dPt>
            <c:idx val="6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5-525E-4A4F-AF2F-5ED36493B1E5}"/>
              </c:ext>
            </c:extLst>
          </c:dPt>
          <c:dPt>
            <c:idx val="6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7-525E-4A4F-AF2F-5ED36493B1E5}"/>
              </c:ext>
            </c:extLst>
          </c:dPt>
          <c:dPt>
            <c:idx val="6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9-525E-4A4F-AF2F-5ED36493B1E5}"/>
              </c:ext>
            </c:extLst>
          </c:dPt>
          <c:dPt>
            <c:idx val="6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B-525E-4A4F-AF2F-5ED36493B1E5}"/>
              </c:ext>
            </c:extLst>
          </c:dPt>
          <c:dPt>
            <c:idx val="7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D-525E-4A4F-AF2F-5ED36493B1E5}"/>
              </c:ext>
            </c:extLst>
          </c:dPt>
          <c:dPt>
            <c:idx val="7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F-525E-4A4F-AF2F-5ED36493B1E5}"/>
              </c:ext>
            </c:extLst>
          </c:dPt>
          <c:dPt>
            <c:idx val="72"/>
            <c:invertIfNegative val="0"/>
            <c:bubble3D val="0"/>
            <c:spPr>
              <a:solidFill>
                <a:srgbClr val="DA9694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1-525E-4A4F-AF2F-5ED36493B1E5}"/>
              </c:ext>
            </c:extLst>
          </c:dPt>
          <c:dPt>
            <c:idx val="7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3-525E-4A4F-AF2F-5ED36493B1E5}"/>
              </c:ext>
            </c:extLst>
          </c:dPt>
          <c:dPt>
            <c:idx val="7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5-525E-4A4F-AF2F-5ED36493B1E5}"/>
              </c:ext>
            </c:extLst>
          </c:dPt>
          <c:dPt>
            <c:idx val="7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7-525E-4A4F-AF2F-5ED36493B1E5}"/>
              </c:ext>
            </c:extLst>
          </c:dPt>
          <c:dPt>
            <c:idx val="7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9-525E-4A4F-AF2F-5ED36493B1E5}"/>
              </c:ext>
            </c:extLst>
          </c:dPt>
          <c:dPt>
            <c:idx val="7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B-525E-4A4F-AF2F-5ED36493B1E5}"/>
              </c:ext>
            </c:extLst>
          </c:dPt>
          <c:dPt>
            <c:idx val="7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D-525E-4A4F-AF2F-5ED36493B1E5}"/>
              </c:ext>
            </c:extLst>
          </c:dPt>
          <c:dPt>
            <c:idx val="7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F-525E-4A4F-AF2F-5ED36493B1E5}"/>
              </c:ext>
            </c:extLst>
          </c:dPt>
          <c:dPt>
            <c:idx val="8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1-525E-4A4F-AF2F-5ED36493B1E5}"/>
              </c:ext>
            </c:extLst>
          </c:dPt>
          <c:dPt>
            <c:idx val="8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3-525E-4A4F-AF2F-5ED36493B1E5}"/>
              </c:ext>
            </c:extLst>
          </c:dPt>
          <c:dPt>
            <c:idx val="8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5-525E-4A4F-AF2F-5ED36493B1E5}"/>
              </c:ext>
            </c:extLst>
          </c:dPt>
          <c:dPt>
            <c:idx val="8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7-525E-4A4F-AF2F-5ED36493B1E5}"/>
              </c:ext>
            </c:extLst>
          </c:dPt>
          <c:dPt>
            <c:idx val="8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9-525E-4A4F-AF2F-5ED36493B1E5}"/>
              </c:ext>
            </c:extLst>
          </c:dPt>
          <c:dPt>
            <c:idx val="8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B-525E-4A4F-AF2F-5ED36493B1E5}"/>
              </c:ext>
            </c:extLst>
          </c:dPt>
          <c:dPt>
            <c:idx val="8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D-525E-4A4F-AF2F-5ED36493B1E5}"/>
              </c:ext>
            </c:extLst>
          </c:dPt>
          <c:dPt>
            <c:idx val="8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F-525E-4A4F-AF2F-5ED36493B1E5}"/>
              </c:ext>
            </c:extLst>
          </c:dPt>
          <c:cat>
            <c:strLit>
              <c:ptCount val="88"/>
              <c:pt idx="0">
                <c:v>Pornainen</c:v>
              </c:pt>
              <c:pt idx="1">
                <c:v>Kuhmoinen</c:v>
              </c:pt>
              <c:pt idx="2">
                <c:v>Sauvo</c:v>
              </c:pt>
              <c:pt idx="3">
                <c:v>Nousiainen</c:v>
              </c:pt>
              <c:pt idx="4">
                <c:v>Padasjoki</c:v>
              </c:pt>
              <c:pt idx="5">
                <c:v>Kauniainen</c:v>
              </c:pt>
              <c:pt idx="6">
                <c:v>Aura</c:v>
              </c:pt>
              <c:pt idx="7">
                <c:v>Rusko</c:v>
              </c:pt>
              <c:pt idx="8">
                <c:v>Kemiönsaari</c:v>
              </c:pt>
              <c:pt idx="9">
                <c:v>Kärkölä</c:v>
              </c:pt>
              <c:pt idx="10">
                <c:v>Punkalaidun</c:v>
              </c:pt>
              <c:pt idx="11">
                <c:v>Ilomantsi</c:v>
              </c:pt>
              <c:pt idx="12">
                <c:v>Hanko</c:v>
              </c:pt>
              <c:pt idx="13">
                <c:v>Suomussalmi</c:v>
              </c:pt>
              <c:pt idx="14">
                <c:v>Jokioinen</c:v>
              </c:pt>
              <c:pt idx="15">
                <c:v>Hausjärvi</c:v>
              </c:pt>
              <c:pt idx="16">
                <c:v>Karkkila</c:v>
              </c:pt>
              <c:pt idx="17">
                <c:v>Suonenjoki</c:v>
              </c:pt>
              <c:pt idx="18">
                <c:v>Iitti</c:v>
              </c:pt>
              <c:pt idx="19">
                <c:v>Masku</c:v>
              </c:pt>
              <c:pt idx="20">
                <c:v>Mynämäki</c:v>
              </c:pt>
              <c:pt idx="21">
                <c:v>Luumäki</c:v>
              </c:pt>
              <c:pt idx="22">
                <c:v>Naantali</c:v>
              </c:pt>
              <c:pt idx="23">
                <c:v>Ikaalinen</c:v>
              </c:pt>
              <c:pt idx="24">
                <c:v>Parainen</c:v>
              </c:pt>
              <c:pt idx="25">
                <c:v>Paimio</c:v>
              </c:pt>
              <c:pt idx="26">
                <c:v>Orivesi</c:v>
              </c:pt>
              <c:pt idx="27">
                <c:v>Laitila</c:v>
              </c:pt>
              <c:pt idx="28">
                <c:v>Uusikaupunki</c:v>
              </c:pt>
              <c:pt idx="29">
                <c:v>Hämeenkyrö</c:v>
              </c:pt>
              <c:pt idx="30">
                <c:v>Imatra</c:v>
              </c:pt>
              <c:pt idx="31">
                <c:v>Raisio</c:v>
              </c:pt>
              <c:pt idx="32">
                <c:v>Somero</c:v>
              </c:pt>
              <c:pt idx="33">
                <c:v>Pirkkala</c:v>
              </c:pt>
              <c:pt idx="34">
                <c:v>Forssa</c:v>
              </c:pt>
              <c:pt idx="35">
                <c:v>Ylivieska</c:v>
              </c:pt>
              <c:pt idx="36">
                <c:v>Lieto</c:v>
              </c:pt>
              <c:pt idx="37">
                <c:v>Kemi</c:v>
              </c:pt>
              <c:pt idx="38">
                <c:v>Varkaus</c:v>
              </c:pt>
              <c:pt idx="39">
                <c:v>Äänekoski</c:v>
              </c:pt>
              <c:pt idx="40">
                <c:v>Järvenpää</c:v>
              </c:pt>
              <c:pt idx="41">
                <c:v>Loviisa</c:v>
              </c:pt>
              <c:pt idx="42">
                <c:v>Janakkala</c:v>
              </c:pt>
              <c:pt idx="43">
                <c:v>Kerava</c:v>
              </c:pt>
              <c:pt idx="44">
                <c:v>Sipoo</c:v>
              </c:pt>
              <c:pt idx="45">
                <c:v>Lapua</c:v>
              </c:pt>
              <c:pt idx="46">
                <c:v>Iisalmi</c:v>
              </c:pt>
              <c:pt idx="47">
                <c:v>Hollola</c:v>
              </c:pt>
              <c:pt idx="48">
                <c:v>Ilmajoki</c:v>
              </c:pt>
              <c:pt idx="49">
                <c:v>Riihimäki</c:v>
              </c:pt>
              <c:pt idx="50">
                <c:v>Orimattila</c:v>
              </c:pt>
              <c:pt idx="51">
                <c:v>Kaarina</c:v>
              </c:pt>
              <c:pt idx="52">
                <c:v>Nokia</c:v>
              </c:pt>
              <c:pt idx="53">
                <c:v>Rauma</c:v>
              </c:pt>
              <c:pt idx="54">
                <c:v>Ylöjärvi</c:v>
              </c:pt>
              <c:pt idx="55">
                <c:v>Kirkkonummi</c:v>
              </c:pt>
              <c:pt idx="56">
                <c:v>Tuusula</c:v>
              </c:pt>
              <c:pt idx="57">
                <c:v>Hamina</c:v>
              </c:pt>
              <c:pt idx="58">
                <c:v>Vihti</c:v>
              </c:pt>
              <c:pt idx="59">
                <c:v>Lempäälä</c:v>
              </c:pt>
              <c:pt idx="60">
                <c:v>Kajaani</c:v>
              </c:pt>
              <c:pt idx="61">
                <c:v>Savonlinna</c:v>
              </c:pt>
              <c:pt idx="62">
                <c:v>Kangasala</c:v>
              </c:pt>
              <c:pt idx="63">
                <c:v>Mäntsälä</c:v>
              </c:pt>
              <c:pt idx="64">
                <c:v>Loimaa</c:v>
              </c:pt>
              <c:pt idx="65">
                <c:v>Nurmijärvi</c:v>
              </c:pt>
              <c:pt idx="66">
                <c:v>Sastamala</c:v>
              </c:pt>
              <c:pt idx="67">
                <c:v>Hyvinkää</c:v>
              </c:pt>
              <c:pt idx="68">
                <c:v>Vaasa</c:v>
              </c:pt>
              <c:pt idx="69">
                <c:v>Kotka</c:v>
              </c:pt>
              <c:pt idx="70">
                <c:v>Kokkola</c:v>
              </c:pt>
              <c:pt idx="71">
                <c:v>Lohja</c:v>
              </c:pt>
              <c:pt idx="72">
                <c:v>--&gt;  Joensuu</c:v>
              </c:pt>
              <c:pt idx="73">
                <c:v>Mikkeli</c:v>
              </c:pt>
              <c:pt idx="74">
                <c:v>Lappeenranta</c:v>
              </c:pt>
              <c:pt idx="75">
                <c:v>Hämeenlinna</c:v>
              </c:pt>
              <c:pt idx="76">
                <c:v>Lahti</c:v>
              </c:pt>
              <c:pt idx="77">
                <c:v>Salo</c:v>
              </c:pt>
              <c:pt idx="78">
                <c:v>Seinäjoki</c:v>
              </c:pt>
              <c:pt idx="79">
                <c:v>Kouvola</c:v>
              </c:pt>
              <c:pt idx="80">
                <c:v>Turku</c:v>
              </c:pt>
              <c:pt idx="81">
                <c:v>Kuopio</c:v>
              </c:pt>
              <c:pt idx="82">
                <c:v>Jyväskylä</c:v>
              </c:pt>
              <c:pt idx="83">
                <c:v>Tampere</c:v>
              </c:pt>
              <c:pt idx="84">
                <c:v>Vantaa</c:v>
              </c:pt>
              <c:pt idx="85">
                <c:v>Oulu</c:v>
              </c:pt>
              <c:pt idx="86">
                <c:v>Espoo</c:v>
              </c:pt>
              <c:pt idx="87">
                <c:v>Helsinki</c:v>
              </c:pt>
            </c:strLit>
          </c:cat>
          <c:val>
            <c:numLit>
              <c:formatCode>General</c:formatCode>
              <c:ptCount val="88"/>
              <c:pt idx="0">
                <c:v>1.1604516506195068</c:v>
              </c:pt>
              <c:pt idx="1">
                <c:v>1.7596132755279541</c:v>
              </c:pt>
              <c:pt idx="2">
                <c:v>1.1050205230712891</c:v>
              </c:pt>
              <c:pt idx="3">
                <c:v>1.0307096242904663</c:v>
              </c:pt>
              <c:pt idx="4">
                <c:v>1.3535302877426147</c:v>
              </c:pt>
              <c:pt idx="5">
                <c:v>3.281482458114624</c:v>
              </c:pt>
              <c:pt idx="6">
                <c:v>0.83383637666702271</c:v>
              </c:pt>
              <c:pt idx="7">
                <c:v>0.79796379804611206</c:v>
              </c:pt>
              <c:pt idx="8">
                <c:v>3.3319025039672852</c:v>
              </c:pt>
              <c:pt idx="9">
                <c:v>1.0818339586257935</c:v>
              </c:pt>
              <c:pt idx="10">
                <c:v>1.2185999155044556</c:v>
              </c:pt>
              <c:pt idx="11">
                <c:v>1.4784252643585205</c:v>
              </c:pt>
              <c:pt idx="12">
                <c:v>2.251537561416626</c:v>
              </c:pt>
              <c:pt idx="13">
                <c:v>2.8152482509613037</c:v>
              </c:pt>
              <c:pt idx="14">
                <c:v>1.2918120622634888</c:v>
              </c:pt>
              <c:pt idx="15">
                <c:v>1.8787822723388672</c:v>
              </c:pt>
              <c:pt idx="16">
                <c:v>2.282386302947998</c:v>
              </c:pt>
              <c:pt idx="17">
                <c:v>2.4452536106109619</c:v>
              </c:pt>
              <c:pt idx="18">
                <c:v>2.0846765041351318</c:v>
              </c:pt>
              <c:pt idx="19">
                <c:v>2.3353815078735352</c:v>
              </c:pt>
              <c:pt idx="20">
                <c:v>2.5608015060424805</c:v>
              </c:pt>
              <c:pt idx="21">
                <c:v>2.5440459251403809</c:v>
              </c:pt>
              <c:pt idx="22">
                <c:v>10.586871147155762</c:v>
              </c:pt>
              <c:pt idx="23">
                <c:v>3.0771617889404297</c:v>
              </c:pt>
              <c:pt idx="24">
                <c:v>6.3857011795043945</c:v>
              </c:pt>
              <c:pt idx="25">
                <c:v>4.1374473571777344</c:v>
              </c:pt>
              <c:pt idx="26">
                <c:v>3.3026027679443359</c:v>
              </c:pt>
              <c:pt idx="27">
                <c:v>1.7946349382400513</c:v>
              </c:pt>
              <c:pt idx="28">
                <c:v>5.7267513275146484</c:v>
              </c:pt>
              <c:pt idx="29">
                <c:v>2.4952611923217773</c:v>
              </c:pt>
              <c:pt idx="30">
                <c:v>7.7093005180358887</c:v>
              </c:pt>
              <c:pt idx="31">
                <c:v>8.2516059875488281</c:v>
              </c:pt>
              <c:pt idx="32">
                <c:v>2.437222957611084</c:v>
              </c:pt>
              <c:pt idx="33">
                <c:v>5.2198052406311035</c:v>
              </c:pt>
              <c:pt idx="34">
                <c:v>6.0320615768432617</c:v>
              </c:pt>
              <c:pt idx="35">
                <c:v>6.1882290840148926</c:v>
              </c:pt>
              <c:pt idx="36">
                <c:v>3.821983814239502</c:v>
              </c:pt>
              <c:pt idx="37">
                <c:v>5.5580363273620605</c:v>
              </c:pt>
              <c:pt idx="38">
                <c:v>3.0792403221130371</c:v>
              </c:pt>
              <c:pt idx="39">
                <c:v>4.1658129692077637</c:v>
              </c:pt>
              <c:pt idx="40">
                <c:v>11.194277763366699</c:v>
              </c:pt>
              <c:pt idx="41">
                <c:v>5.7112550735473633</c:v>
              </c:pt>
              <c:pt idx="42">
                <c:v>4.0470066070556641</c:v>
              </c:pt>
              <c:pt idx="43">
                <c:v>11.497126579284668</c:v>
              </c:pt>
              <c:pt idx="44">
                <c:v>9.6478214263916016</c:v>
              </c:pt>
              <c:pt idx="45">
                <c:v>4.6366944313049316</c:v>
              </c:pt>
              <c:pt idx="46">
                <c:v>6.8816361427307129</c:v>
              </c:pt>
              <c:pt idx="47">
                <c:v>6.2610936164855957</c:v>
              </c:pt>
              <c:pt idx="48">
                <c:v>4.0453982353210449</c:v>
              </c:pt>
              <c:pt idx="49">
                <c:v>11.696989059448242</c:v>
              </c:pt>
              <c:pt idx="50">
                <c:v>4.8737812042236328</c:v>
              </c:pt>
              <c:pt idx="51">
                <c:v>9.7086086273193359</c:v>
              </c:pt>
              <c:pt idx="52">
                <c:v>7.5760421752929688</c:v>
              </c:pt>
              <c:pt idx="53">
                <c:v>12.255558013916016</c:v>
              </c:pt>
              <c:pt idx="54">
                <c:v>8.1537714004516602</c:v>
              </c:pt>
              <c:pt idx="55">
                <c:v>13.330208778381348</c:v>
              </c:pt>
              <c:pt idx="56">
                <c:v>6.1783866882324219</c:v>
              </c:pt>
              <c:pt idx="57">
                <c:v>34.908695220947266</c:v>
              </c:pt>
              <c:pt idx="58">
                <c:v>7.6728520393371582</c:v>
              </c:pt>
              <c:pt idx="59">
                <c:v>6.4777374267578125</c:v>
              </c:pt>
              <c:pt idx="60">
                <c:v>14.512551307678223</c:v>
              </c:pt>
              <c:pt idx="61">
                <c:v>11.267334938049316</c:v>
              </c:pt>
              <c:pt idx="62">
                <c:v>10.100373268127441</c:v>
              </c:pt>
              <c:pt idx="63">
                <c:v>4.4746565818786621</c:v>
              </c:pt>
              <c:pt idx="64">
                <c:v>6.237083911895752</c:v>
              </c:pt>
              <c:pt idx="65">
                <c:v>8.9820413589477539</c:v>
              </c:pt>
              <c:pt idx="66">
                <c:v>7.7138457298278809</c:v>
              </c:pt>
              <c:pt idx="67">
                <c:v>15.599123001098633</c:v>
              </c:pt>
              <c:pt idx="68">
                <c:v>21.490222930908203</c:v>
              </c:pt>
              <c:pt idx="69">
                <c:v>16.129701614379883</c:v>
              </c:pt>
              <c:pt idx="70">
                <c:v>16.353883743286133</c:v>
              </c:pt>
              <c:pt idx="71">
                <c:v>14.601544380187988</c:v>
              </c:pt>
              <c:pt idx="72">
                <c:v>23.339929580688477</c:v>
              </c:pt>
              <c:pt idx="73">
                <c:v>21.285024642944336</c:v>
              </c:pt>
              <c:pt idx="74">
                <c:v>28.151988983154297</c:v>
              </c:pt>
              <c:pt idx="75">
                <c:v>27.724931716918945</c:v>
              </c:pt>
              <c:pt idx="76">
                <c:v>47.510669708251953</c:v>
              </c:pt>
              <c:pt idx="77">
                <c:v>15.348230361938477</c:v>
              </c:pt>
              <c:pt idx="78">
                <c:v>24.288448333740234</c:v>
              </c:pt>
              <c:pt idx="79">
                <c:v>32.498672485351563</c:v>
              </c:pt>
              <c:pt idx="80">
                <c:v>75.427032470703125</c:v>
              </c:pt>
              <c:pt idx="81">
                <c:v>46.733112335205078</c:v>
              </c:pt>
              <c:pt idx="82">
                <c:v>52.930820465087891</c:v>
              </c:pt>
              <c:pt idx="83">
                <c:v>88.15594482421875</c:v>
              </c:pt>
              <c:pt idx="84">
                <c:v>96.645637512207031</c:v>
              </c:pt>
              <c:pt idx="85">
                <c:v>67.264068603515625</c:v>
              </c:pt>
              <c:pt idx="86">
                <c:v>123.05465698242188</c:v>
              </c:pt>
              <c:pt idx="87">
                <c:v>269.46234130859375</c:v>
              </c:pt>
            </c:numLit>
          </c:val>
          <c:extLst>
            <c:ext xmlns:c16="http://schemas.microsoft.com/office/drawing/2014/chart" uri="{C3380CC4-5D6E-409C-BE32-E72D297353CC}">
              <c16:uniqueId val="{000000B0-525E-4A4F-AF2F-5ED36493B1E5}"/>
            </c:ext>
          </c:extLst>
        </c:ser>
        <c:ser>
          <c:idx val="1"/>
          <c:order val="1"/>
          <c:tx>
            <c:v>Sähkölämmitys</c:v>
          </c:tx>
          <c:spPr>
            <a:solidFill>
              <a:srgbClr val="C4BD9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2-525E-4A4F-AF2F-5ED36493B1E5}"/>
              </c:ext>
            </c:extLst>
          </c:dPt>
          <c:dPt>
            <c:idx val="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4-525E-4A4F-AF2F-5ED36493B1E5}"/>
              </c:ext>
            </c:extLst>
          </c:dPt>
          <c:dPt>
            <c:idx val="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6-525E-4A4F-AF2F-5ED36493B1E5}"/>
              </c:ext>
            </c:extLst>
          </c:dPt>
          <c:dPt>
            <c:idx val="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8-525E-4A4F-AF2F-5ED36493B1E5}"/>
              </c:ext>
            </c:extLst>
          </c:dPt>
          <c:dPt>
            <c:idx val="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A-525E-4A4F-AF2F-5ED36493B1E5}"/>
              </c:ext>
            </c:extLst>
          </c:dPt>
          <c:dPt>
            <c:idx val="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C-525E-4A4F-AF2F-5ED36493B1E5}"/>
              </c:ext>
            </c:extLst>
          </c:dPt>
          <c:dPt>
            <c:idx val="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E-525E-4A4F-AF2F-5ED36493B1E5}"/>
              </c:ext>
            </c:extLst>
          </c:dPt>
          <c:dPt>
            <c:idx val="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0-525E-4A4F-AF2F-5ED36493B1E5}"/>
              </c:ext>
            </c:extLst>
          </c:dPt>
          <c:dPt>
            <c:idx val="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2-525E-4A4F-AF2F-5ED36493B1E5}"/>
              </c:ext>
            </c:extLst>
          </c:dPt>
          <c:dPt>
            <c:idx val="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4-525E-4A4F-AF2F-5ED36493B1E5}"/>
              </c:ext>
            </c:extLst>
          </c:dPt>
          <c:dPt>
            <c:idx val="1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6-525E-4A4F-AF2F-5ED36493B1E5}"/>
              </c:ext>
            </c:extLst>
          </c:dPt>
          <c:dPt>
            <c:idx val="1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8-525E-4A4F-AF2F-5ED36493B1E5}"/>
              </c:ext>
            </c:extLst>
          </c:dPt>
          <c:dPt>
            <c:idx val="1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A-525E-4A4F-AF2F-5ED36493B1E5}"/>
              </c:ext>
            </c:extLst>
          </c:dPt>
          <c:dPt>
            <c:idx val="1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C-525E-4A4F-AF2F-5ED36493B1E5}"/>
              </c:ext>
            </c:extLst>
          </c:dPt>
          <c:dPt>
            <c:idx val="1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E-525E-4A4F-AF2F-5ED36493B1E5}"/>
              </c:ext>
            </c:extLst>
          </c:dPt>
          <c:dPt>
            <c:idx val="1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0-525E-4A4F-AF2F-5ED36493B1E5}"/>
              </c:ext>
            </c:extLst>
          </c:dPt>
          <c:dPt>
            <c:idx val="1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2-525E-4A4F-AF2F-5ED36493B1E5}"/>
              </c:ext>
            </c:extLst>
          </c:dPt>
          <c:dPt>
            <c:idx val="1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4-525E-4A4F-AF2F-5ED36493B1E5}"/>
              </c:ext>
            </c:extLst>
          </c:dPt>
          <c:dPt>
            <c:idx val="1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6-525E-4A4F-AF2F-5ED36493B1E5}"/>
              </c:ext>
            </c:extLst>
          </c:dPt>
          <c:dPt>
            <c:idx val="1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8-525E-4A4F-AF2F-5ED36493B1E5}"/>
              </c:ext>
            </c:extLst>
          </c:dPt>
          <c:dPt>
            <c:idx val="2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A-525E-4A4F-AF2F-5ED36493B1E5}"/>
              </c:ext>
            </c:extLst>
          </c:dPt>
          <c:dPt>
            <c:idx val="2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C-525E-4A4F-AF2F-5ED36493B1E5}"/>
              </c:ext>
            </c:extLst>
          </c:dPt>
          <c:dPt>
            <c:idx val="2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E-525E-4A4F-AF2F-5ED36493B1E5}"/>
              </c:ext>
            </c:extLst>
          </c:dPt>
          <c:dPt>
            <c:idx val="2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0-525E-4A4F-AF2F-5ED36493B1E5}"/>
              </c:ext>
            </c:extLst>
          </c:dPt>
          <c:dPt>
            <c:idx val="2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2-525E-4A4F-AF2F-5ED36493B1E5}"/>
              </c:ext>
            </c:extLst>
          </c:dPt>
          <c:dPt>
            <c:idx val="2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4-525E-4A4F-AF2F-5ED36493B1E5}"/>
              </c:ext>
            </c:extLst>
          </c:dPt>
          <c:dPt>
            <c:idx val="2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6-525E-4A4F-AF2F-5ED36493B1E5}"/>
              </c:ext>
            </c:extLst>
          </c:dPt>
          <c:dPt>
            <c:idx val="2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8-525E-4A4F-AF2F-5ED36493B1E5}"/>
              </c:ext>
            </c:extLst>
          </c:dPt>
          <c:dPt>
            <c:idx val="2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A-525E-4A4F-AF2F-5ED36493B1E5}"/>
              </c:ext>
            </c:extLst>
          </c:dPt>
          <c:dPt>
            <c:idx val="2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C-525E-4A4F-AF2F-5ED36493B1E5}"/>
              </c:ext>
            </c:extLst>
          </c:dPt>
          <c:dPt>
            <c:idx val="3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E-525E-4A4F-AF2F-5ED36493B1E5}"/>
              </c:ext>
            </c:extLst>
          </c:dPt>
          <c:dPt>
            <c:idx val="3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0-525E-4A4F-AF2F-5ED36493B1E5}"/>
              </c:ext>
            </c:extLst>
          </c:dPt>
          <c:dPt>
            <c:idx val="3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2-525E-4A4F-AF2F-5ED36493B1E5}"/>
              </c:ext>
            </c:extLst>
          </c:dPt>
          <c:dPt>
            <c:idx val="3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4-525E-4A4F-AF2F-5ED36493B1E5}"/>
              </c:ext>
            </c:extLst>
          </c:dPt>
          <c:dPt>
            <c:idx val="3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6-525E-4A4F-AF2F-5ED36493B1E5}"/>
              </c:ext>
            </c:extLst>
          </c:dPt>
          <c:dPt>
            <c:idx val="3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8-525E-4A4F-AF2F-5ED36493B1E5}"/>
              </c:ext>
            </c:extLst>
          </c:dPt>
          <c:dPt>
            <c:idx val="3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A-525E-4A4F-AF2F-5ED36493B1E5}"/>
              </c:ext>
            </c:extLst>
          </c:dPt>
          <c:dPt>
            <c:idx val="3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C-525E-4A4F-AF2F-5ED36493B1E5}"/>
              </c:ext>
            </c:extLst>
          </c:dPt>
          <c:dPt>
            <c:idx val="3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E-525E-4A4F-AF2F-5ED36493B1E5}"/>
              </c:ext>
            </c:extLst>
          </c:dPt>
          <c:dPt>
            <c:idx val="3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0-525E-4A4F-AF2F-5ED36493B1E5}"/>
              </c:ext>
            </c:extLst>
          </c:dPt>
          <c:dPt>
            <c:idx val="4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2-525E-4A4F-AF2F-5ED36493B1E5}"/>
              </c:ext>
            </c:extLst>
          </c:dPt>
          <c:dPt>
            <c:idx val="4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4-525E-4A4F-AF2F-5ED36493B1E5}"/>
              </c:ext>
            </c:extLst>
          </c:dPt>
          <c:dPt>
            <c:idx val="4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6-525E-4A4F-AF2F-5ED36493B1E5}"/>
              </c:ext>
            </c:extLst>
          </c:dPt>
          <c:dPt>
            <c:idx val="4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8-525E-4A4F-AF2F-5ED36493B1E5}"/>
              </c:ext>
            </c:extLst>
          </c:dPt>
          <c:dPt>
            <c:idx val="4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A-525E-4A4F-AF2F-5ED36493B1E5}"/>
              </c:ext>
            </c:extLst>
          </c:dPt>
          <c:dPt>
            <c:idx val="4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C-525E-4A4F-AF2F-5ED36493B1E5}"/>
              </c:ext>
            </c:extLst>
          </c:dPt>
          <c:dPt>
            <c:idx val="4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E-525E-4A4F-AF2F-5ED36493B1E5}"/>
              </c:ext>
            </c:extLst>
          </c:dPt>
          <c:dPt>
            <c:idx val="4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0-525E-4A4F-AF2F-5ED36493B1E5}"/>
              </c:ext>
            </c:extLst>
          </c:dPt>
          <c:dPt>
            <c:idx val="4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2-525E-4A4F-AF2F-5ED36493B1E5}"/>
              </c:ext>
            </c:extLst>
          </c:dPt>
          <c:dPt>
            <c:idx val="4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4-525E-4A4F-AF2F-5ED36493B1E5}"/>
              </c:ext>
            </c:extLst>
          </c:dPt>
          <c:dPt>
            <c:idx val="5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6-525E-4A4F-AF2F-5ED36493B1E5}"/>
              </c:ext>
            </c:extLst>
          </c:dPt>
          <c:dPt>
            <c:idx val="5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8-525E-4A4F-AF2F-5ED36493B1E5}"/>
              </c:ext>
            </c:extLst>
          </c:dPt>
          <c:dPt>
            <c:idx val="5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A-525E-4A4F-AF2F-5ED36493B1E5}"/>
              </c:ext>
            </c:extLst>
          </c:dPt>
          <c:dPt>
            <c:idx val="5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C-525E-4A4F-AF2F-5ED36493B1E5}"/>
              </c:ext>
            </c:extLst>
          </c:dPt>
          <c:dPt>
            <c:idx val="5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E-525E-4A4F-AF2F-5ED36493B1E5}"/>
              </c:ext>
            </c:extLst>
          </c:dPt>
          <c:dPt>
            <c:idx val="5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0-525E-4A4F-AF2F-5ED36493B1E5}"/>
              </c:ext>
            </c:extLst>
          </c:dPt>
          <c:dPt>
            <c:idx val="5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2-525E-4A4F-AF2F-5ED36493B1E5}"/>
              </c:ext>
            </c:extLst>
          </c:dPt>
          <c:dPt>
            <c:idx val="5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4-525E-4A4F-AF2F-5ED36493B1E5}"/>
              </c:ext>
            </c:extLst>
          </c:dPt>
          <c:dPt>
            <c:idx val="5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6-525E-4A4F-AF2F-5ED36493B1E5}"/>
              </c:ext>
            </c:extLst>
          </c:dPt>
          <c:dPt>
            <c:idx val="5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8-525E-4A4F-AF2F-5ED36493B1E5}"/>
              </c:ext>
            </c:extLst>
          </c:dPt>
          <c:dPt>
            <c:idx val="6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A-525E-4A4F-AF2F-5ED36493B1E5}"/>
              </c:ext>
            </c:extLst>
          </c:dPt>
          <c:dPt>
            <c:idx val="6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C-525E-4A4F-AF2F-5ED36493B1E5}"/>
              </c:ext>
            </c:extLst>
          </c:dPt>
          <c:dPt>
            <c:idx val="6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E-525E-4A4F-AF2F-5ED36493B1E5}"/>
              </c:ext>
            </c:extLst>
          </c:dPt>
          <c:dPt>
            <c:idx val="6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0-525E-4A4F-AF2F-5ED36493B1E5}"/>
              </c:ext>
            </c:extLst>
          </c:dPt>
          <c:dPt>
            <c:idx val="6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2-525E-4A4F-AF2F-5ED36493B1E5}"/>
              </c:ext>
            </c:extLst>
          </c:dPt>
          <c:dPt>
            <c:idx val="6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4-525E-4A4F-AF2F-5ED36493B1E5}"/>
              </c:ext>
            </c:extLst>
          </c:dPt>
          <c:dPt>
            <c:idx val="6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6-525E-4A4F-AF2F-5ED36493B1E5}"/>
              </c:ext>
            </c:extLst>
          </c:dPt>
          <c:dPt>
            <c:idx val="6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8-525E-4A4F-AF2F-5ED36493B1E5}"/>
              </c:ext>
            </c:extLst>
          </c:dPt>
          <c:dPt>
            <c:idx val="6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A-525E-4A4F-AF2F-5ED36493B1E5}"/>
              </c:ext>
            </c:extLst>
          </c:dPt>
          <c:dPt>
            <c:idx val="6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C-525E-4A4F-AF2F-5ED36493B1E5}"/>
              </c:ext>
            </c:extLst>
          </c:dPt>
          <c:dPt>
            <c:idx val="7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E-525E-4A4F-AF2F-5ED36493B1E5}"/>
              </c:ext>
            </c:extLst>
          </c:dPt>
          <c:dPt>
            <c:idx val="7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0-525E-4A4F-AF2F-5ED36493B1E5}"/>
              </c:ext>
            </c:extLst>
          </c:dPt>
          <c:dPt>
            <c:idx val="72"/>
            <c:invertIfNegative val="0"/>
            <c:bubble3D val="0"/>
            <c:spPr>
              <a:solidFill>
                <a:srgbClr val="C4BD97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2-525E-4A4F-AF2F-5ED36493B1E5}"/>
              </c:ext>
            </c:extLst>
          </c:dPt>
          <c:dPt>
            <c:idx val="7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4-525E-4A4F-AF2F-5ED36493B1E5}"/>
              </c:ext>
            </c:extLst>
          </c:dPt>
          <c:dPt>
            <c:idx val="7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6-525E-4A4F-AF2F-5ED36493B1E5}"/>
              </c:ext>
            </c:extLst>
          </c:dPt>
          <c:dPt>
            <c:idx val="7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8-525E-4A4F-AF2F-5ED36493B1E5}"/>
              </c:ext>
            </c:extLst>
          </c:dPt>
          <c:dPt>
            <c:idx val="7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A-525E-4A4F-AF2F-5ED36493B1E5}"/>
              </c:ext>
            </c:extLst>
          </c:dPt>
          <c:dPt>
            <c:idx val="7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C-525E-4A4F-AF2F-5ED36493B1E5}"/>
              </c:ext>
            </c:extLst>
          </c:dPt>
          <c:dPt>
            <c:idx val="7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E-525E-4A4F-AF2F-5ED36493B1E5}"/>
              </c:ext>
            </c:extLst>
          </c:dPt>
          <c:dPt>
            <c:idx val="7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0-525E-4A4F-AF2F-5ED36493B1E5}"/>
              </c:ext>
            </c:extLst>
          </c:dPt>
          <c:dPt>
            <c:idx val="8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2-525E-4A4F-AF2F-5ED36493B1E5}"/>
              </c:ext>
            </c:extLst>
          </c:dPt>
          <c:dPt>
            <c:idx val="8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4-525E-4A4F-AF2F-5ED36493B1E5}"/>
              </c:ext>
            </c:extLst>
          </c:dPt>
          <c:dPt>
            <c:idx val="8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6-525E-4A4F-AF2F-5ED36493B1E5}"/>
              </c:ext>
            </c:extLst>
          </c:dPt>
          <c:dPt>
            <c:idx val="8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8-525E-4A4F-AF2F-5ED36493B1E5}"/>
              </c:ext>
            </c:extLst>
          </c:dPt>
          <c:dPt>
            <c:idx val="8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A-525E-4A4F-AF2F-5ED36493B1E5}"/>
              </c:ext>
            </c:extLst>
          </c:dPt>
          <c:dPt>
            <c:idx val="8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C-525E-4A4F-AF2F-5ED36493B1E5}"/>
              </c:ext>
            </c:extLst>
          </c:dPt>
          <c:dPt>
            <c:idx val="8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E-525E-4A4F-AF2F-5ED36493B1E5}"/>
              </c:ext>
            </c:extLst>
          </c:dPt>
          <c:dPt>
            <c:idx val="8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0-525E-4A4F-AF2F-5ED36493B1E5}"/>
              </c:ext>
            </c:extLst>
          </c:dPt>
          <c:cat>
            <c:strLit>
              <c:ptCount val="88"/>
              <c:pt idx="0">
                <c:v>Pornainen</c:v>
              </c:pt>
              <c:pt idx="1">
                <c:v>Kuhmoinen</c:v>
              </c:pt>
              <c:pt idx="2">
                <c:v>Sauvo</c:v>
              </c:pt>
              <c:pt idx="3">
                <c:v>Nousiainen</c:v>
              </c:pt>
              <c:pt idx="4">
                <c:v>Padasjoki</c:v>
              </c:pt>
              <c:pt idx="5">
                <c:v>Kauniainen</c:v>
              </c:pt>
              <c:pt idx="6">
                <c:v>Aura</c:v>
              </c:pt>
              <c:pt idx="7">
                <c:v>Rusko</c:v>
              </c:pt>
              <c:pt idx="8">
                <c:v>Kemiönsaari</c:v>
              </c:pt>
              <c:pt idx="9">
                <c:v>Kärkölä</c:v>
              </c:pt>
              <c:pt idx="10">
                <c:v>Punkalaidun</c:v>
              </c:pt>
              <c:pt idx="11">
                <c:v>Ilomantsi</c:v>
              </c:pt>
              <c:pt idx="12">
                <c:v>Hanko</c:v>
              </c:pt>
              <c:pt idx="13">
                <c:v>Suomussalmi</c:v>
              </c:pt>
              <c:pt idx="14">
                <c:v>Jokioinen</c:v>
              </c:pt>
              <c:pt idx="15">
                <c:v>Hausjärvi</c:v>
              </c:pt>
              <c:pt idx="16">
                <c:v>Karkkila</c:v>
              </c:pt>
              <c:pt idx="17">
                <c:v>Suonenjoki</c:v>
              </c:pt>
              <c:pt idx="18">
                <c:v>Iitti</c:v>
              </c:pt>
              <c:pt idx="19">
                <c:v>Masku</c:v>
              </c:pt>
              <c:pt idx="20">
                <c:v>Mynämäki</c:v>
              </c:pt>
              <c:pt idx="21">
                <c:v>Luumäki</c:v>
              </c:pt>
              <c:pt idx="22">
                <c:v>Naantali</c:v>
              </c:pt>
              <c:pt idx="23">
                <c:v>Ikaalinen</c:v>
              </c:pt>
              <c:pt idx="24">
                <c:v>Parainen</c:v>
              </c:pt>
              <c:pt idx="25">
                <c:v>Paimio</c:v>
              </c:pt>
              <c:pt idx="26">
                <c:v>Orivesi</c:v>
              </c:pt>
              <c:pt idx="27">
                <c:v>Laitila</c:v>
              </c:pt>
              <c:pt idx="28">
                <c:v>Uusikaupunki</c:v>
              </c:pt>
              <c:pt idx="29">
                <c:v>Hämeenkyrö</c:v>
              </c:pt>
              <c:pt idx="30">
                <c:v>Imatra</c:v>
              </c:pt>
              <c:pt idx="31">
                <c:v>Raisio</c:v>
              </c:pt>
              <c:pt idx="32">
                <c:v>Somero</c:v>
              </c:pt>
              <c:pt idx="33">
                <c:v>Pirkkala</c:v>
              </c:pt>
              <c:pt idx="34">
                <c:v>Forssa</c:v>
              </c:pt>
              <c:pt idx="35">
                <c:v>Ylivieska</c:v>
              </c:pt>
              <c:pt idx="36">
                <c:v>Lieto</c:v>
              </c:pt>
              <c:pt idx="37">
                <c:v>Kemi</c:v>
              </c:pt>
              <c:pt idx="38">
                <c:v>Varkaus</c:v>
              </c:pt>
              <c:pt idx="39">
                <c:v>Äänekoski</c:v>
              </c:pt>
              <c:pt idx="40">
                <c:v>Järvenpää</c:v>
              </c:pt>
              <c:pt idx="41">
                <c:v>Loviisa</c:v>
              </c:pt>
              <c:pt idx="42">
                <c:v>Janakkala</c:v>
              </c:pt>
              <c:pt idx="43">
                <c:v>Kerava</c:v>
              </c:pt>
              <c:pt idx="44">
                <c:v>Sipoo</c:v>
              </c:pt>
              <c:pt idx="45">
                <c:v>Lapua</c:v>
              </c:pt>
              <c:pt idx="46">
                <c:v>Iisalmi</c:v>
              </c:pt>
              <c:pt idx="47">
                <c:v>Hollola</c:v>
              </c:pt>
              <c:pt idx="48">
                <c:v>Ilmajoki</c:v>
              </c:pt>
              <c:pt idx="49">
                <c:v>Riihimäki</c:v>
              </c:pt>
              <c:pt idx="50">
                <c:v>Orimattila</c:v>
              </c:pt>
              <c:pt idx="51">
                <c:v>Kaarina</c:v>
              </c:pt>
              <c:pt idx="52">
                <c:v>Nokia</c:v>
              </c:pt>
              <c:pt idx="53">
                <c:v>Rauma</c:v>
              </c:pt>
              <c:pt idx="54">
                <c:v>Ylöjärvi</c:v>
              </c:pt>
              <c:pt idx="55">
                <c:v>Kirkkonummi</c:v>
              </c:pt>
              <c:pt idx="56">
                <c:v>Tuusula</c:v>
              </c:pt>
              <c:pt idx="57">
                <c:v>Hamina</c:v>
              </c:pt>
              <c:pt idx="58">
                <c:v>Vihti</c:v>
              </c:pt>
              <c:pt idx="59">
                <c:v>Lempäälä</c:v>
              </c:pt>
              <c:pt idx="60">
                <c:v>Kajaani</c:v>
              </c:pt>
              <c:pt idx="61">
                <c:v>Savonlinna</c:v>
              </c:pt>
              <c:pt idx="62">
                <c:v>Kangasala</c:v>
              </c:pt>
              <c:pt idx="63">
                <c:v>Mäntsälä</c:v>
              </c:pt>
              <c:pt idx="64">
                <c:v>Loimaa</c:v>
              </c:pt>
              <c:pt idx="65">
                <c:v>Nurmijärvi</c:v>
              </c:pt>
              <c:pt idx="66">
                <c:v>Sastamala</c:v>
              </c:pt>
              <c:pt idx="67">
                <c:v>Hyvinkää</c:v>
              </c:pt>
              <c:pt idx="68">
                <c:v>Vaasa</c:v>
              </c:pt>
              <c:pt idx="69">
                <c:v>Kotka</c:v>
              </c:pt>
              <c:pt idx="70">
                <c:v>Kokkola</c:v>
              </c:pt>
              <c:pt idx="71">
                <c:v>Lohja</c:v>
              </c:pt>
              <c:pt idx="72">
                <c:v>--&gt;  Joensuu</c:v>
              </c:pt>
              <c:pt idx="73">
                <c:v>Mikkeli</c:v>
              </c:pt>
              <c:pt idx="74">
                <c:v>Lappeenranta</c:v>
              </c:pt>
              <c:pt idx="75">
                <c:v>Hämeenlinna</c:v>
              </c:pt>
              <c:pt idx="76">
                <c:v>Lahti</c:v>
              </c:pt>
              <c:pt idx="77">
                <c:v>Salo</c:v>
              </c:pt>
              <c:pt idx="78">
                <c:v>Seinäjoki</c:v>
              </c:pt>
              <c:pt idx="79">
                <c:v>Kouvola</c:v>
              </c:pt>
              <c:pt idx="80">
                <c:v>Turku</c:v>
              </c:pt>
              <c:pt idx="81">
                <c:v>Kuopio</c:v>
              </c:pt>
              <c:pt idx="82">
                <c:v>Jyväskylä</c:v>
              </c:pt>
              <c:pt idx="83">
                <c:v>Tampere</c:v>
              </c:pt>
              <c:pt idx="84">
                <c:v>Vantaa</c:v>
              </c:pt>
              <c:pt idx="85">
                <c:v>Oulu</c:v>
              </c:pt>
              <c:pt idx="86">
                <c:v>Espoo</c:v>
              </c:pt>
              <c:pt idx="87">
                <c:v>Helsinki</c:v>
              </c:pt>
            </c:strLit>
          </c:cat>
          <c:val>
            <c:numLit>
              <c:formatCode>General</c:formatCode>
              <c:ptCount val="88"/>
              <c:pt idx="0">
                <c:v>1.3428077697753906</c:v>
              </c:pt>
              <c:pt idx="1">
                <c:v>0.607216477394104</c:v>
              </c:pt>
              <c:pt idx="2">
                <c:v>0.77269923686981201</c:v>
              </c:pt>
              <c:pt idx="3">
                <c:v>0.97189408540725708</c:v>
              </c:pt>
              <c:pt idx="4">
                <c:v>1.0015499591827393</c:v>
              </c:pt>
              <c:pt idx="5">
                <c:v>0.84746646881103516</c:v>
              </c:pt>
              <c:pt idx="6">
                <c:v>1.2163698673248291</c:v>
              </c:pt>
              <c:pt idx="7">
                <c:v>1.7582579851150513</c:v>
              </c:pt>
              <c:pt idx="8">
                <c:v>1.7663686275482178</c:v>
              </c:pt>
              <c:pt idx="9">
                <c:v>1.1159915924072266</c:v>
              </c:pt>
              <c:pt idx="10">
                <c:v>0.6694413423538208</c:v>
              </c:pt>
              <c:pt idx="11">
                <c:v>1.1264721155166626</c:v>
              </c:pt>
              <c:pt idx="12">
                <c:v>3.0373220443725586</c:v>
              </c:pt>
              <c:pt idx="13">
                <c:v>1.8301492929458618</c:v>
              </c:pt>
              <c:pt idx="14">
                <c:v>1.7579333782196045</c:v>
              </c:pt>
              <c:pt idx="15">
                <c:v>3.4019320011138916</c:v>
              </c:pt>
              <c:pt idx="16">
                <c:v>1.9526779651641846</c:v>
              </c:pt>
              <c:pt idx="17">
                <c:v>1.6444351673126221</c:v>
              </c:pt>
              <c:pt idx="18">
                <c:v>1.9090069532394409</c:v>
              </c:pt>
              <c:pt idx="19">
                <c:v>2.3150851726531982</c:v>
              </c:pt>
              <c:pt idx="20">
                <c:v>1.71764075756073</c:v>
              </c:pt>
              <c:pt idx="21">
                <c:v>1.3692232370376587</c:v>
              </c:pt>
              <c:pt idx="22">
                <c:v>3.6892657279968262</c:v>
              </c:pt>
              <c:pt idx="23">
                <c:v>2.003265380859375</c:v>
              </c:pt>
              <c:pt idx="24">
                <c:v>3.4798033237457275</c:v>
              </c:pt>
              <c:pt idx="25">
                <c:v>2.0357429981231689</c:v>
              </c:pt>
              <c:pt idx="26">
                <c:v>2.1665949821472168</c:v>
              </c:pt>
              <c:pt idx="27">
                <c:v>3.0216577053070068</c:v>
              </c:pt>
              <c:pt idx="28">
                <c:v>3.0428469181060791</c:v>
              </c:pt>
              <c:pt idx="29">
                <c:v>2.3772480487823486</c:v>
              </c:pt>
              <c:pt idx="30">
                <c:v>6.1632328033447266</c:v>
              </c:pt>
              <c:pt idx="31">
                <c:v>3.6999471187591553</c:v>
              </c:pt>
              <c:pt idx="32">
                <c:v>2.6129519939422607</c:v>
              </c:pt>
              <c:pt idx="33">
                <c:v>3.480898380279541</c:v>
              </c:pt>
              <c:pt idx="34">
                <c:v>3.3473854064941406</c:v>
              </c:pt>
              <c:pt idx="35">
                <c:v>3.2255980968475342</c:v>
              </c:pt>
              <c:pt idx="36">
                <c:v>5.4689888954162598</c:v>
              </c:pt>
              <c:pt idx="37">
                <c:v>5.5880298614501953</c:v>
              </c:pt>
              <c:pt idx="38">
                <c:v>7.0589041709899902</c:v>
              </c:pt>
              <c:pt idx="39">
                <c:v>5.0063571929931641</c:v>
              </c:pt>
              <c:pt idx="40">
                <c:v>8.0087985992431641</c:v>
              </c:pt>
              <c:pt idx="41">
                <c:v>5.4068160057067871</c:v>
              </c:pt>
              <c:pt idx="42">
                <c:v>4.4268665313720703</c:v>
              </c:pt>
              <c:pt idx="43">
                <c:v>3.8485798835754395</c:v>
              </c:pt>
              <c:pt idx="44">
                <c:v>4.6304216384887695</c:v>
              </c:pt>
              <c:pt idx="45">
                <c:v>2.915870189666748</c:v>
              </c:pt>
              <c:pt idx="46">
                <c:v>4.1794438362121582</c:v>
              </c:pt>
              <c:pt idx="47">
                <c:v>4.8540868759155273</c:v>
              </c:pt>
              <c:pt idx="48">
                <c:v>2.5969841480255127</c:v>
              </c:pt>
              <c:pt idx="49">
                <c:v>6.106386661529541</c:v>
              </c:pt>
              <c:pt idx="50">
                <c:v>4.0952906608581543</c:v>
              </c:pt>
              <c:pt idx="51">
                <c:v>6.828711986541748</c:v>
              </c:pt>
              <c:pt idx="52">
                <c:v>6.7748680114746094</c:v>
              </c:pt>
              <c:pt idx="53">
                <c:v>7.1328725814819336</c:v>
              </c:pt>
              <c:pt idx="54">
                <c:v>6.9857268333435059</c:v>
              </c:pt>
              <c:pt idx="55">
                <c:v>7.2406611442565918</c:v>
              </c:pt>
              <c:pt idx="56">
                <c:v>13.246703147888184</c:v>
              </c:pt>
              <c:pt idx="57">
                <c:v>7.7176451683044434</c:v>
              </c:pt>
              <c:pt idx="58">
                <c:v>8.1506748199462891</c:v>
              </c:pt>
              <c:pt idx="59">
                <c:v>4.7138490676879883</c:v>
              </c:pt>
              <c:pt idx="60">
                <c:v>5.6322455406188965</c:v>
              </c:pt>
              <c:pt idx="61">
                <c:v>8.7989912033081055</c:v>
              </c:pt>
              <c:pt idx="62">
                <c:v>5.3727641105651855</c:v>
              </c:pt>
              <c:pt idx="63">
                <c:v>6.0556144714355469</c:v>
              </c:pt>
              <c:pt idx="64">
                <c:v>3.8797791004180908</c:v>
              </c:pt>
              <c:pt idx="65">
                <c:v>11.532953262329102</c:v>
              </c:pt>
              <c:pt idx="66">
                <c:v>5.4508781433105469</c:v>
              </c:pt>
              <c:pt idx="67">
                <c:v>6.4409551620483398</c:v>
              </c:pt>
              <c:pt idx="68">
                <c:v>8.4999961853027344</c:v>
              </c:pt>
              <c:pt idx="69">
                <c:v>10.826128959655762</c:v>
              </c:pt>
              <c:pt idx="70">
                <c:v>8.6107110977172852</c:v>
              </c:pt>
              <c:pt idx="71">
                <c:v>10.77198600769043</c:v>
              </c:pt>
              <c:pt idx="72">
                <c:v>14.217341423034668</c:v>
              </c:pt>
              <c:pt idx="73">
                <c:v>8.5926532745361328</c:v>
              </c:pt>
              <c:pt idx="74">
                <c:v>9.1633691787719727</c:v>
              </c:pt>
              <c:pt idx="75">
                <c:v>10.705194473266602</c:v>
              </c:pt>
              <c:pt idx="76">
                <c:v>10.751785278320313</c:v>
              </c:pt>
              <c:pt idx="77">
                <c:v>11.91761302947998</c:v>
              </c:pt>
              <c:pt idx="78">
                <c:v>11.462234497070313</c:v>
              </c:pt>
              <c:pt idx="79">
                <c:v>15.40898609161377</c:v>
              </c:pt>
              <c:pt idx="80">
                <c:v>13.857507705688477</c:v>
              </c:pt>
              <c:pt idx="81">
                <c:v>14.22189998626709</c:v>
              </c:pt>
              <c:pt idx="82">
                <c:v>15.207457542419434</c:v>
              </c:pt>
              <c:pt idx="83">
                <c:v>15.608269691467285</c:v>
              </c:pt>
              <c:pt idx="84">
                <c:v>21.293012619018555</c:v>
              </c:pt>
              <c:pt idx="85">
                <c:v>28.816865921020508</c:v>
              </c:pt>
              <c:pt idx="86">
                <c:v>21.008697509765625</c:v>
              </c:pt>
              <c:pt idx="87">
                <c:v>20.23875617980957</c:v>
              </c:pt>
            </c:numLit>
          </c:val>
          <c:extLst>
            <c:ext xmlns:c16="http://schemas.microsoft.com/office/drawing/2014/chart" uri="{C3380CC4-5D6E-409C-BE32-E72D297353CC}">
              <c16:uniqueId val="{00000161-525E-4A4F-AF2F-5ED36493B1E5}"/>
            </c:ext>
          </c:extLst>
        </c:ser>
        <c:ser>
          <c:idx val="2"/>
          <c:order val="2"/>
          <c:tx>
            <c:v>Maalämpö</c:v>
          </c:tx>
          <c:spPr>
            <a:solidFill>
              <a:srgbClr val="FFAE5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3-525E-4A4F-AF2F-5ED36493B1E5}"/>
              </c:ext>
            </c:extLst>
          </c:dPt>
          <c:dPt>
            <c:idx val="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5-525E-4A4F-AF2F-5ED36493B1E5}"/>
              </c:ext>
            </c:extLst>
          </c:dPt>
          <c:dPt>
            <c:idx val="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7-525E-4A4F-AF2F-5ED36493B1E5}"/>
              </c:ext>
            </c:extLst>
          </c:dPt>
          <c:dPt>
            <c:idx val="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9-525E-4A4F-AF2F-5ED36493B1E5}"/>
              </c:ext>
            </c:extLst>
          </c:dPt>
          <c:dPt>
            <c:idx val="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B-525E-4A4F-AF2F-5ED36493B1E5}"/>
              </c:ext>
            </c:extLst>
          </c:dPt>
          <c:dPt>
            <c:idx val="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D-525E-4A4F-AF2F-5ED36493B1E5}"/>
              </c:ext>
            </c:extLst>
          </c:dPt>
          <c:dPt>
            <c:idx val="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F-525E-4A4F-AF2F-5ED36493B1E5}"/>
              </c:ext>
            </c:extLst>
          </c:dPt>
          <c:dPt>
            <c:idx val="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1-525E-4A4F-AF2F-5ED36493B1E5}"/>
              </c:ext>
            </c:extLst>
          </c:dPt>
          <c:dPt>
            <c:idx val="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3-525E-4A4F-AF2F-5ED36493B1E5}"/>
              </c:ext>
            </c:extLst>
          </c:dPt>
          <c:dPt>
            <c:idx val="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5-525E-4A4F-AF2F-5ED36493B1E5}"/>
              </c:ext>
            </c:extLst>
          </c:dPt>
          <c:dPt>
            <c:idx val="1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7-525E-4A4F-AF2F-5ED36493B1E5}"/>
              </c:ext>
            </c:extLst>
          </c:dPt>
          <c:dPt>
            <c:idx val="1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9-525E-4A4F-AF2F-5ED36493B1E5}"/>
              </c:ext>
            </c:extLst>
          </c:dPt>
          <c:dPt>
            <c:idx val="1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B-525E-4A4F-AF2F-5ED36493B1E5}"/>
              </c:ext>
            </c:extLst>
          </c:dPt>
          <c:dPt>
            <c:idx val="1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D-525E-4A4F-AF2F-5ED36493B1E5}"/>
              </c:ext>
            </c:extLst>
          </c:dPt>
          <c:dPt>
            <c:idx val="1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F-525E-4A4F-AF2F-5ED36493B1E5}"/>
              </c:ext>
            </c:extLst>
          </c:dPt>
          <c:dPt>
            <c:idx val="1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1-525E-4A4F-AF2F-5ED36493B1E5}"/>
              </c:ext>
            </c:extLst>
          </c:dPt>
          <c:dPt>
            <c:idx val="1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3-525E-4A4F-AF2F-5ED36493B1E5}"/>
              </c:ext>
            </c:extLst>
          </c:dPt>
          <c:dPt>
            <c:idx val="1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5-525E-4A4F-AF2F-5ED36493B1E5}"/>
              </c:ext>
            </c:extLst>
          </c:dPt>
          <c:dPt>
            <c:idx val="1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7-525E-4A4F-AF2F-5ED36493B1E5}"/>
              </c:ext>
            </c:extLst>
          </c:dPt>
          <c:dPt>
            <c:idx val="1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9-525E-4A4F-AF2F-5ED36493B1E5}"/>
              </c:ext>
            </c:extLst>
          </c:dPt>
          <c:dPt>
            <c:idx val="2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B-525E-4A4F-AF2F-5ED36493B1E5}"/>
              </c:ext>
            </c:extLst>
          </c:dPt>
          <c:dPt>
            <c:idx val="2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D-525E-4A4F-AF2F-5ED36493B1E5}"/>
              </c:ext>
            </c:extLst>
          </c:dPt>
          <c:dPt>
            <c:idx val="2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F-525E-4A4F-AF2F-5ED36493B1E5}"/>
              </c:ext>
            </c:extLst>
          </c:dPt>
          <c:dPt>
            <c:idx val="2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1-525E-4A4F-AF2F-5ED36493B1E5}"/>
              </c:ext>
            </c:extLst>
          </c:dPt>
          <c:dPt>
            <c:idx val="2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3-525E-4A4F-AF2F-5ED36493B1E5}"/>
              </c:ext>
            </c:extLst>
          </c:dPt>
          <c:dPt>
            <c:idx val="2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5-525E-4A4F-AF2F-5ED36493B1E5}"/>
              </c:ext>
            </c:extLst>
          </c:dPt>
          <c:dPt>
            <c:idx val="2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7-525E-4A4F-AF2F-5ED36493B1E5}"/>
              </c:ext>
            </c:extLst>
          </c:dPt>
          <c:dPt>
            <c:idx val="2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9-525E-4A4F-AF2F-5ED36493B1E5}"/>
              </c:ext>
            </c:extLst>
          </c:dPt>
          <c:dPt>
            <c:idx val="2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B-525E-4A4F-AF2F-5ED36493B1E5}"/>
              </c:ext>
            </c:extLst>
          </c:dPt>
          <c:dPt>
            <c:idx val="2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D-525E-4A4F-AF2F-5ED36493B1E5}"/>
              </c:ext>
            </c:extLst>
          </c:dPt>
          <c:dPt>
            <c:idx val="3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F-525E-4A4F-AF2F-5ED36493B1E5}"/>
              </c:ext>
            </c:extLst>
          </c:dPt>
          <c:dPt>
            <c:idx val="3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1-525E-4A4F-AF2F-5ED36493B1E5}"/>
              </c:ext>
            </c:extLst>
          </c:dPt>
          <c:dPt>
            <c:idx val="3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3-525E-4A4F-AF2F-5ED36493B1E5}"/>
              </c:ext>
            </c:extLst>
          </c:dPt>
          <c:dPt>
            <c:idx val="3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5-525E-4A4F-AF2F-5ED36493B1E5}"/>
              </c:ext>
            </c:extLst>
          </c:dPt>
          <c:dPt>
            <c:idx val="3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7-525E-4A4F-AF2F-5ED36493B1E5}"/>
              </c:ext>
            </c:extLst>
          </c:dPt>
          <c:dPt>
            <c:idx val="3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9-525E-4A4F-AF2F-5ED36493B1E5}"/>
              </c:ext>
            </c:extLst>
          </c:dPt>
          <c:dPt>
            <c:idx val="3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B-525E-4A4F-AF2F-5ED36493B1E5}"/>
              </c:ext>
            </c:extLst>
          </c:dPt>
          <c:dPt>
            <c:idx val="3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D-525E-4A4F-AF2F-5ED36493B1E5}"/>
              </c:ext>
            </c:extLst>
          </c:dPt>
          <c:dPt>
            <c:idx val="3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F-525E-4A4F-AF2F-5ED36493B1E5}"/>
              </c:ext>
            </c:extLst>
          </c:dPt>
          <c:dPt>
            <c:idx val="3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1-525E-4A4F-AF2F-5ED36493B1E5}"/>
              </c:ext>
            </c:extLst>
          </c:dPt>
          <c:dPt>
            <c:idx val="4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3-525E-4A4F-AF2F-5ED36493B1E5}"/>
              </c:ext>
            </c:extLst>
          </c:dPt>
          <c:dPt>
            <c:idx val="4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5-525E-4A4F-AF2F-5ED36493B1E5}"/>
              </c:ext>
            </c:extLst>
          </c:dPt>
          <c:dPt>
            <c:idx val="4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7-525E-4A4F-AF2F-5ED36493B1E5}"/>
              </c:ext>
            </c:extLst>
          </c:dPt>
          <c:dPt>
            <c:idx val="4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9-525E-4A4F-AF2F-5ED36493B1E5}"/>
              </c:ext>
            </c:extLst>
          </c:dPt>
          <c:dPt>
            <c:idx val="4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B-525E-4A4F-AF2F-5ED36493B1E5}"/>
              </c:ext>
            </c:extLst>
          </c:dPt>
          <c:dPt>
            <c:idx val="4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D-525E-4A4F-AF2F-5ED36493B1E5}"/>
              </c:ext>
            </c:extLst>
          </c:dPt>
          <c:dPt>
            <c:idx val="4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F-525E-4A4F-AF2F-5ED36493B1E5}"/>
              </c:ext>
            </c:extLst>
          </c:dPt>
          <c:dPt>
            <c:idx val="4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1-525E-4A4F-AF2F-5ED36493B1E5}"/>
              </c:ext>
            </c:extLst>
          </c:dPt>
          <c:dPt>
            <c:idx val="4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3-525E-4A4F-AF2F-5ED36493B1E5}"/>
              </c:ext>
            </c:extLst>
          </c:dPt>
          <c:dPt>
            <c:idx val="4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5-525E-4A4F-AF2F-5ED36493B1E5}"/>
              </c:ext>
            </c:extLst>
          </c:dPt>
          <c:dPt>
            <c:idx val="5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7-525E-4A4F-AF2F-5ED36493B1E5}"/>
              </c:ext>
            </c:extLst>
          </c:dPt>
          <c:dPt>
            <c:idx val="5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9-525E-4A4F-AF2F-5ED36493B1E5}"/>
              </c:ext>
            </c:extLst>
          </c:dPt>
          <c:dPt>
            <c:idx val="5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B-525E-4A4F-AF2F-5ED36493B1E5}"/>
              </c:ext>
            </c:extLst>
          </c:dPt>
          <c:dPt>
            <c:idx val="5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D-525E-4A4F-AF2F-5ED36493B1E5}"/>
              </c:ext>
            </c:extLst>
          </c:dPt>
          <c:dPt>
            <c:idx val="5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F-525E-4A4F-AF2F-5ED36493B1E5}"/>
              </c:ext>
            </c:extLst>
          </c:dPt>
          <c:dPt>
            <c:idx val="5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1-525E-4A4F-AF2F-5ED36493B1E5}"/>
              </c:ext>
            </c:extLst>
          </c:dPt>
          <c:dPt>
            <c:idx val="5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3-525E-4A4F-AF2F-5ED36493B1E5}"/>
              </c:ext>
            </c:extLst>
          </c:dPt>
          <c:dPt>
            <c:idx val="5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5-525E-4A4F-AF2F-5ED36493B1E5}"/>
              </c:ext>
            </c:extLst>
          </c:dPt>
          <c:dPt>
            <c:idx val="5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7-525E-4A4F-AF2F-5ED36493B1E5}"/>
              </c:ext>
            </c:extLst>
          </c:dPt>
          <c:dPt>
            <c:idx val="5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9-525E-4A4F-AF2F-5ED36493B1E5}"/>
              </c:ext>
            </c:extLst>
          </c:dPt>
          <c:dPt>
            <c:idx val="6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B-525E-4A4F-AF2F-5ED36493B1E5}"/>
              </c:ext>
            </c:extLst>
          </c:dPt>
          <c:dPt>
            <c:idx val="6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D-525E-4A4F-AF2F-5ED36493B1E5}"/>
              </c:ext>
            </c:extLst>
          </c:dPt>
          <c:dPt>
            <c:idx val="6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F-525E-4A4F-AF2F-5ED36493B1E5}"/>
              </c:ext>
            </c:extLst>
          </c:dPt>
          <c:dPt>
            <c:idx val="6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1-525E-4A4F-AF2F-5ED36493B1E5}"/>
              </c:ext>
            </c:extLst>
          </c:dPt>
          <c:dPt>
            <c:idx val="6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3-525E-4A4F-AF2F-5ED36493B1E5}"/>
              </c:ext>
            </c:extLst>
          </c:dPt>
          <c:dPt>
            <c:idx val="6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5-525E-4A4F-AF2F-5ED36493B1E5}"/>
              </c:ext>
            </c:extLst>
          </c:dPt>
          <c:dPt>
            <c:idx val="6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7-525E-4A4F-AF2F-5ED36493B1E5}"/>
              </c:ext>
            </c:extLst>
          </c:dPt>
          <c:dPt>
            <c:idx val="6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9-525E-4A4F-AF2F-5ED36493B1E5}"/>
              </c:ext>
            </c:extLst>
          </c:dPt>
          <c:dPt>
            <c:idx val="6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B-525E-4A4F-AF2F-5ED36493B1E5}"/>
              </c:ext>
            </c:extLst>
          </c:dPt>
          <c:dPt>
            <c:idx val="6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D-525E-4A4F-AF2F-5ED36493B1E5}"/>
              </c:ext>
            </c:extLst>
          </c:dPt>
          <c:dPt>
            <c:idx val="7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F-525E-4A4F-AF2F-5ED36493B1E5}"/>
              </c:ext>
            </c:extLst>
          </c:dPt>
          <c:dPt>
            <c:idx val="7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1-525E-4A4F-AF2F-5ED36493B1E5}"/>
              </c:ext>
            </c:extLst>
          </c:dPt>
          <c:dPt>
            <c:idx val="72"/>
            <c:invertIfNegative val="0"/>
            <c:bubble3D val="0"/>
            <c:spPr>
              <a:solidFill>
                <a:srgbClr val="FFAE5D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3-525E-4A4F-AF2F-5ED36493B1E5}"/>
              </c:ext>
            </c:extLst>
          </c:dPt>
          <c:dPt>
            <c:idx val="7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5-525E-4A4F-AF2F-5ED36493B1E5}"/>
              </c:ext>
            </c:extLst>
          </c:dPt>
          <c:dPt>
            <c:idx val="7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7-525E-4A4F-AF2F-5ED36493B1E5}"/>
              </c:ext>
            </c:extLst>
          </c:dPt>
          <c:dPt>
            <c:idx val="7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9-525E-4A4F-AF2F-5ED36493B1E5}"/>
              </c:ext>
            </c:extLst>
          </c:dPt>
          <c:dPt>
            <c:idx val="7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B-525E-4A4F-AF2F-5ED36493B1E5}"/>
              </c:ext>
            </c:extLst>
          </c:dPt>
          <c:dPt>
            <c:idx val="7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D-525E-4A4F-AF2F-5ED36493B1E5}"/>
              </c:ext>
            </c:extLst>
          </c:dPt>
          <c:dPt>
            <c:idx val="7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F-525E-4A4F-AF2F-5ED36493B1E5}"/>
              </c:ext>
            </c:extLst>
          </c:dPt>
          <c:dPt>
            <c:idx val="7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1-525E-4A4F-AF2F-5ED36493B1E5}"/>
              </c:ext>
            </c:extLst>
          </c:dPt>
          <c:dPt>
            <c:idx val="8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3-525E-4A4F-AF2F-5ED36493B1E5}"/>
              </c:ext>
            </c:extLst>
          </c:dPt>
          <c:dPt>
            <c:idx val="8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5-525E-4A4F-AF2F-5ED36493B1E5}"/>
              </c:ext>
            </c:extLst>
          </c:dPt>
          <c:dPt>
            <c:idx val="8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7-525E-4A4F-AF2F-5ED36493B1E5}"/>
              </c:ext>
            </c:extLst>
          </c:dPt>
          <c:dPt>
            <c:idx val="8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9-525E-4A4F-AF2F-5ED36493B1E5}"/>
              </c:ext>
            </c:extLst>
          </c:dPt>
          <c:dPt>
            <c:idx val="8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B-525E-4A4F-AF2F-5ED36493B1E5}"/>
              </c:ext>
            </c:extLst>
          </c:dPt>
          <c:dPt>
            <c:idx val="8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D-525E-4A4F-AF2F-5ED36493B1E5}"/>
              </c:ext>
            </c:extLst>
          </c:dPt>
          <c:dPt>
            <c:idx val="8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F-525E-4A4F-AF2F-5ED36493B1E5}"/>
              </c:ext>
            </c:extLst>
          </c:dPt>
          <c:dPt>
            <c:idx val="8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1-525E-4A4F-AF2F-5ED36493B1E5}"/>
              </c:ext>
            </c:extLst>
          </c:dPt>
          <c:cat>
            <c:strLit>
              <c:ptCount val="88"/>
              <c:pt idx="0">
                <c:v>Pornainen</c:v>
              </c:pt>
              <c:pt idx="1">
                <c:v>Kuhmoinen</c:v>
              </c:pt>
              <c:pt idx="2">
                <c:v>Sauvo</c:v>
              </c:pt>
              <c:pt idx="3">
                <c:v>Nousiainen</c:v>
              </c:pt>
              <c:pt idx="4">
                <c:v>Padasjoki</c:v>
              </c:pt>
              <c:pt idx="5">
                <c:v>Kauniainen</c:v>
              </c:pt>
              <c:pt idx="6">
                <c:v>Aura</c:v>
              </c:pt>
              <c:pt idx="7">
                <c:v>Rusko</c:v>
              </c:pt>
              <c:pt idx="8">
                <c:v>Kemiönsaari</c:v>
              </c:pt>
              <c:pt idx="9">
                <c:v>Kärkölä</c:v>
              </c:pt>
              <c:pt idx="10">
                <c:v>Punkalaidun</c:v>
              </c:pt>
              <c:pt idx="11">
                <c:v>Ilomantsi</c:v>
              </c:pt>
              <c:pt idx="12">
                <c:v>Hanko</c:v>
              </c:pt>
              <c:pt idx="13">
                <c:v>Suomussalmi</c:v>
              </c:pt>
              <c:pt idx="14">
                <c:v>Jokioinen</c:v>
              </c:pt>
              <c:pt idx="15">
                <c:v>Hausjärvi</c:v>
              </c:pt>
              <c:pt idx="16">
                <c:v>Karkkila</c:v>
              </c:pt>
              <c:pt idx="17">
                <c:v>Suonenjoki</c:v>
              </c:pt>
              <c:pt idx="18">
                <c:v>Iitti</c:v>
              </c:pt>
              <c:pt idx="19">
                <c:v>Masku</c:v>
              </c:pt>
              <c:pt idx="20">
                <c:v>Mynämäki</c:v>
              </c:pt>
              <c:pt idx="21">
                <c:v>Luumäki</c:v>
              </c:pt>
              <c:pt idx="22">
                <c:v>Naantali</c:v>
              </c:pt>
              <c:pt idx="23">
                <c:v>Ikaalinen</c:v>
              </c:pt>
              <c:pt idx="24">
                <c:v>Parainen</c:v>
              </c:pt>
              <c:pt idx="25">
                <c:v>Paimio</c:v>
              </c:pt>
              <c:pt idx="26">
                <c:v>Orivesi</c:v>
              </c:pt>
              <c:pt idx="27">
                <c:v>Laitila</c:v>
              </c:pt>
              <c:pt idx="28">
                <c:v>Uusikaupunki</c:v>
              </c:pt>
              <c:pt idx="29">
                <c:v>Hämeenkyrö</c:v>
              </c:pt>
              <c:pt idx="30">
                <c:v>Imatra</c:v>
              </c:pt>
              <c:pt idx="31">
                <c:v>Raisio</c:v>
              </c:pt>
              <c:pt idx="32">
                <c:v>Somero</c:v>
              </c:pt>
              <c:pt idx="33">
                <c:v>Pirkkala</c:v>
              </c:pt>
              <c:pt idx="34">
                <c:v>Forssa</c:v>
              </c:pt>
              <c:pt idx="35">
                <c:v>Ylivieska</c:v>
              </c:pt>
              <c:pt idx="36">
                <c:v>Lieto</c:v>
              </c:pt>
              <c:pt idx="37">
                <c:v>Kemi</c:v>
              </c:pt>
              <c:pt idx="38">
                <c:v>Varkaus</c:v>
              </c:pt>
              <c:pt idx="39">
                <c:v>Äänekoski</c:v>
              </c:pt>
              <c:pt idx="40">
                <c:v>Järvenpää</c:v>
              </c:pt>
              <c:pt idx="41">
                <c:v>Loviisa</c:v>
              </c:pt>
              <c:pt idx="42">
                <c:v>Janakkala</c:v>
              </c:pt>
              <c:pt idx="43">
                <c:v>Kerava</c:v>
              </c:pt>
              <c:pt idx="44">
                <c:v>Sipoo</c:v>
              </c:pt>
              <c:pt idx="45">
                <c:v>Lapua</c:v>
              </c:pt>
              <c:pt idx="46">
                <c:v>Iisalmi</c:v>
              </c:pt>
              <c:pt idx="47">
                <c:v>Hollola</c:v>
              </c:pt>
              <c:pt idx="48">
                <c:v>Ilmajoki</c:v>
              </c:pt>
              <c:pt idx="49">
                <c:v>Riihimäki</c:v>
              </c:pt>
              <c:pt idx="50">
                <c:v>Orimattila</c:v>
              </c:pt>
              <c:pt idx="51">
                <c:v>Kaarina</c:v>
              </c:pt>
              <c:pt idx="52">
                <c:v>Nokia</c:v>
              </c:pt>
              <c:pt idx="53">
                <c:v>Rauma</c:v>
              </c:pt>
              <c:pt idx="54">
                <c:v>Ylöjärvi</c:v>
              </c:pt>
              <c:pt idx="55">
                <c:v>Kirkkonummi</c:v>
              </c:pt>
              <c:pt idx="56">
                <c:v>Tuusula</c:v>
              </c:pt>
              <c:pt idx="57">
                <c:v>Hamina</c:v>
              </c:pt>
              <c:pt idx="58">
                <c:v>Vihti</c:v>
              </c:pt>
              <c:pt idx="59">
                <c:v>Lempäälä</c:v>
              </c:pt>
              <c:pt idx="60">
                <c:v>Kajaani</c:v>
              </c:pt>
              <c:pt idx="61">
                <c:v>Savonlinna</c:v>
              </c:pt>
              <c:pt idx="62">
                <c:v>Kangasala</c:v>
              </c:pt>
              <c:pt idx="63">
                <c:v>Mäntsälä</c:v>
              </c:pt>
              <c:pt idx="64">
                <c:v>Loimaa</c:v>
              </c:pt>
              <c:pt idx="65">
                <c:v>Nurmijärvi</c:v>
              </c:pt>
              <c:pt idx="66">
                <c:v>Sastamala</c:v>
              </c:pt>
              <c:pt idx="67">
                <c:v>Hyvinkää</c:v>
              </c:pt>
              <c:pt idx="68">
                <c:v>Vaasa</c:v>
              </c:pt>
              <c:pt idx="69">
                <c:v>Kotka</c:v>
              </c:pt>
              <c:pt idx="70">
                <c:v>Kokkola</c:v>
              </c:pt>
              <c:pt idx="71">
                <c:v>Lohja</c:v>
              </c:pt>
              <c:pt idx="72">
                <c:v>--&gt;  Joensuu</c:v>
              </c:pt>
              <c:pt idx="73">
                <c:v>Mikkeli</c:v>
              </c:pt>
              <c:pt idx="74">
                <c:v>Lappeenranta</c:v>
              </c:pt>
              <c:pt idx="75">
                <c:v>Hämeenlinna</c:v>
              </c:pt>
              <c:pt idx="76">
                <c:v>Lahti</c:v>
              </c:pt>
              <c:pt idx="77">
                <c:v>Salo</c:v>
              </c:pt>
              <c:pt idx="78">
                <c:v>Seinäjoki</c:v>
              </c:pt>
              <c:pt idx="79">
                <c:v>Kouvola</c:v>
              </c:pt>
              <c:pt idx="80">
                <c:v>Turku</c:v>
              </c:pt>
              <c:pt idx="81">
                <c:v>Kuopio</c:v>
              </c:pt>
              <c:pt idx="82">
                <c:v>Jyväskylä</c:v>
              </c:pt>
              <c:pt idx="83">
                <c:v>Tampere</c:v>
              </c:pt>
              <c:pt idx="84">
                <c:v>Vantaa</c:v>
              </c:pt>
              <c:pt idx="85">
                <c:v>Oulu</c:v>
              </c:pt>
              <c:pt idx="86">
                <c:v>Espoo</c:v>
              </c:pt>
              <c:pt idx="87">
                <c:v>Helsinki</c:v>
              </c:pt>
            </c:strLit>
          </c:cat>
          <c:val>
            <c:numLit>
              <c:formatCode>General</c:formatCode>
              <c:ptCount val="88"/>
              <c:pt idx="0">
                <c:v>9.8325461149215698E-2</c:v>
              </c:pt>
              <c:pt idx="1">
                <c:v>2.1097514778375626E-2</c:v>
              </c:pt>
              <c:pt idx="2">
                <c:v>2.7620114386081696E-2</c:v>
              </c:pt>
              <c:pt idx="3">
                <c:v>6.5129466354846954E-2</c:v>
              </c:pt>
              <c:pt idx="4">
                <c:v>8.0163488164544106E-3</c:v>
              </c:pt>
              <c:pt idx="5">
                <c:v>0.11508145928382874</c:v>
              </c:pt>
              <c:pt idx="6">
                <c:v>5.1087398082017899E-2</c:v>
              </c:pt>
              <c:pt idx="7">
                <c:v>0.17314751446247101</c:v>
              </c:pt>
              <c:pt idx="8">
                <c:v>9.2887543141841888E-2</c:v>
              </c:pt>
              <c:pt idx="9">
                <c:v>2.6982586830854416E-2</c:v>
              </c:pt>
              <c:pt idx="10">
                <c:v>7.6563684269785881E-3</c:v>
              </c:pt>
              <c:pt idx="11">
                <c:v>4.6437934041023254E-2</c:v>
              </c:pt>
              <c:pt idx="12">
                <c:v>9.6023902297019958E-2</c:v>
              </c:pt>
              <c:pt idx="13">
                <c:v>5.0401180982589722E-2</c:v>
              </c:pt>
              <c:pt idx="14">
                <c:v>3.0126364901661873E-2</c:v>
              </c:pt>
              <c:pt idx="15">
                <c:v>0.12602986395359039</c:v>
              </c:pt>
              <c:pt idx="16">
                <c:v>6.4257115125656128E-2</c:v>
              </c:pt>
              <c:pt idx="17">
                <c:v>2.5780936703085899E-2</c:v>
              </c:pt>
              <c:pt idx="18">
                <c:v>0.10197552293539047</c:v>
              </c:pt>
              <c:pt idx="19">
                <c:v>0.24139498174190521</c:v>
              </c:pt>
              <c:pt idx="20">
                <c:v>5.3132805973291397E-2</c:v>
              </c:pt>
              <c:pt idx="21">
                <c:v>3.7278231233358383E-2</c:v>
              </c:pt>
              <c:pt idx="22">
                <c:v>0.29914692044258118</c:v>
              </c:pt>
              <c:pt idx="23">
                <c:v>6.2714837491512299E-2</c:v>
              </c:pt>
              <c:pt idx="24">
                <c:v>0.2865239679813385</c:v>
              </c:pt>
              <c:pt idx="25">
                <c:v>8.6528867483139038E-2</c:v>
              </c:pt>
              <c:pt idx="26">
                <c:v>0.10047362744808197</c:v>
              </c:pt>
              <c:pt idx="27">
                <c:v>5.8064140379428864E-2</c:v>
              </c:pt>
              <c:pt idx="28">
                <c:v>0.15016937255859375</c:v>
              </c:pt>
              <c:pt idx="29">
                <c:v>0.11147124320268631</c:v>
              </c:pt>
              <c:pt idx="30">
                <c:v>8.1773295998573303E-2</c:v>
              </c:pt>
              <c:pt idx="31">
                <c:v>0.21213933825492859</c:v>
              </c:pt>
              <c:pt idx="32">
                <c:v>3.4619607031345367E-2</c:v>
              </c:pt>
              <c:pt idx="33">
                <c:v>1.061629056930542</c:v>
              </c:pt>
              <c:pt idx="34">
                <c:v>0.10442680865526199</c:v>
              </c:pt>
              <c:pt idx="35">
                <c:v>0.22537292540073395</c:v>
              </c:pt>
              <c:pt idx="36">
                <c:v>0.38551047444343567</c:v>
              </c:pt>
              <c:pt idx="37">
                <c:v>9.4155639410018921E-2</c:v>
              </c:pt>
              <c:pt idx="38">
                <c:v>9.8381005227565765E-2</c:v>
              </c:pt>
              <c:pt idx="39">
                <c:v>0.14191661775112152</c:v>
              </c:pt>
              <c:pt idx="40">
                <c:v>0.49056243896484375</c:v>
              </c:pt>
              <c:pt idx="41">
                <c:v>0.25351297855377197</c:v>
              </c:pt>
              <c:pt idx="42">
                <c:v>0.17514321208000183</c:v>
              </c:pt>
              <c:pt idx="43">
                <c:v>0.32641837000846863</c:v>
              </c:pt>
              <c:pt idx="44">
                <c:v>1.0862994194030762</c:v>
              </c:pt>
              <c:pt idx="45">
                <c:v>0.22071152925491333</c:v>
              </c:pt>
              <c:pt idx="46">
                <c:v>0.24112465977668762</c:v>
              </c:pt>
              <c:pt idx="47">
                <c:v>0.25158700346946716</c:v>
              </c:pt>
              <c:pt idx="48">
                <c:v>0.18746387958526611</c:v>
              </c:pt>
              <c:pt idx="49">
                <c:v>0.17760530114173889</c:v>
              </c:pt>
              <c:pt idx="50">
                <c:v>0.44525721669197083</c:v>
              </c:pt>
              <c:pt idx="51">
                <c:v>0.70720118284225464</c:v>
              </c:pt>
              <c:pt idx="52">
                <c:v>0.85876691341400146</c:v>
              </c:pt>
              <c:pt idx="53">
                <c:v>0.25174090266227722</c:v>
              </c:pt>
              <c:pt idx="54">
                <c:v>0.81860619783401489</c:v>
              </c:pt>
              <c:pt idx="55">
                <c:v>0.64292079210281372</c:v>
              </c:pt>
              <c:pt idx="56">
                <c:v>0.96735578775405884</c:v>
              </c:pt>
              <c:pt idx="57">
                <c:v>0.43225651979446411</c:v>
              </c:pt>
              <c:pt idx="58">
                <c:v>0.37556508183479309</c:v>
              </c:pt>
              <c:pt idx="59">
                <c:v>0.89406281709671021</c:v>
              </c:pt>
              <c:pt idx="60">
                <c:v>0.47807931900024414</c:v>
              </c:pt>
              <c:pt idx="61">
                <c:v>0.32299140095710754</c:v>
              </c:pt>
              <c:pt idx="62">
                <c:v>0.57214754819869995</c:v>
              </c:pt>
              <c:pt idx="63">
                <c:v>0.31465354561805725</c:v>
              </c:pt>
              <c:pt idx="64">
                <c:v>0.14558207988739014</c:v>
              </c:pt>
              <c:pt idx="65">
                <c:v>0.65026330947875977</c:v>
              </c:pt>
              <c:pt idx="66">
                <c:v>0.37225267291069031</c:v>
              </c:pt>
              <c:pt idx="67">
                <c:v>0.27608293294906616</c:v>
              </c:pt>
              <c:pt idx="68">
                <c:v>0.82452797889709473</c:v>
              </c:pt>
              <c:pt idx="69">
                <c:v>0.45408099889755249</c:v>
              </c:pt>
              <c:pt idx="70">
                <c:v>0.6639559268951416</c:v>
              </c:pt>
              <c:pt idx="71">
                <c:v>0.46589839458465576</c:v>
              </c:pt>
              <c:pt idx="72">
                <c:v>0.51040446758270264</c:v>
              </c:pt>
              <c:pt idx="73">
                <c:v>0.66828805208206177</c:v>
              </c:pt>
              <c:pt idx="74">
                <c:v>0.38385692238807678</c:v>
              </c:pt>
              <c:pt idx="75">
                <c:v>0.61787480115890503</c:v>
              </c:pt>
              <c:pt idx="76">
                <c:v>0.68212002515792847</c:v>
              </c:pt>
              <c:pt idx="77">
                <c:v>0.78784900903701782</c:v>
              </c:pt>
              <c:pt idx="78">
                <c:v>0.46435338258743286</c:v>
              </c:pt>
              <c:pt idx="79">
                <c:v>0.58626794815063477</c:v>
              </c:pt>
              <c:pt idx="80">
                <c:v>1.6768467426300049</c:v>
              </c:pt>
              <c:pt idx="81">
                <c:v>1.0086053609848022</c:v>
              </c:pt>
              <c:pt idx="82">
                <c:v>1.4215538501739502</c:v>
              </c:pt>
              <c:pt idx="83">
                <c:v>1.5617231130599976</c:v>
              </c:pt>
              <c:pt idx="84">
                <c:v>1.4049443006515503</c:v>
              </c:pt>
              <c:pt idx="85">
                <c:v>1.7049621343612671</c:v>
              </c:pt>
              <c:pt idx="86">
                <c:v>2.7187008857727051</c:v>
              </c:pt>
              <c:pt idx="87">
                <c:v>1.6096500158309937</c:v>
              </c:pt>
            </c:numLit>
          </c:val>
          <c:extLst>
            <c:ext xmlns:c16="http://schemas.microsoft.com/office/drawing/2014/chart" uri="{C3380CC4-5D6E-409C-BE32-E72D297353CC}">
              <c16:uniqueId val="{00000212-525E-4A4F-AF2F-5ED36493B1E5}"/>
            </c:ext>
          </c:extLst>
        </c:ser>
        <c:ser>
          <c:idx val="3"/>
          <c:order val="3"/>
          <c:tx>
            <c:v>Kaukolämpö</c:v>
          </c:tx>
          <c:spPr>
            <a:solidFill>
              <a:srgbClr val="A2D6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4-525E-4A4F-AF2F-5ED36493B1E5}"/>
              </c:ext>
            </c:extLst>
          </c:dPt>
          <c:dPt>
            <c:idx val="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6-525E-4A4F-AF2F-5ED36493B1E5}"/>
              </c:ext>
            </c:extLst>
          </c:dPt>
          <c:dPt>
            <c:idx val="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8-525E-4A4F-AF2F-5ED36493B1E5}"/>
              </c:ext>
            </c:extLst>
          </c:dPt>
          <c:dPt>
            <c:idx val="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A-525E-4A4F-AF2F-5ED36493B1E5}"/>
              </c:ext>
            </c:extLst>
          </c:dPt>
          <c:dPt>
            <c:idx val="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C-525E-4A4F-AF2F-5ED36493B1E5}"/>
              </c:ext>
            </c:extLst>
          </c:dPt>
          <c:dPt>
            <c:idx val="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E-525E-4A4F-AF2F-5ED36493B1E5}"/>
              </c:ext>
            </c:extLst>
          </c:dPt>
          <c:dPt>
            <c:idx val="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0-525E-4A4F-AF2F-5ED36493B1E5}"/>
              </c:ext>
            </c:extLst>
          </c:dPt>
          <c:dPt>
            <c:idx val="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2-525E-4A4F-AF2F-5ED36493B1E5}"/>
              </c:ext>
            </c:extLst>
          </c:dPt>
          <c:dPt>
            <c:idx val="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4-525E-4A4F-AF2F-5ED36493B1E5}"/>
              </c:ext>
            </c:extLst>
          </c:dPt>
          <c:dPt>
            <c:idx val="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6-525E-4A4F-AF2F-5ED36493B1E5}"/>
              </c:ext>
            </c:extLst>
          </c:dPt>
          <c:dPt>
            <c:idx val="1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8-525E-4A4F-AF2F-5ED36493B1E5}"/>
              </c:ext>
            </c:extLst>
          </c:dPt>
          <c:dPt>
            <c:idx val="1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A-525E-4A4F-AF2F-5ED36493B1E5}"/>
              </c:ext>
            </c:extLst>
          </c:dPt>
          <c:dPt>
            <c:idx val="1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C-525E-4A4F-AF2F-5ED36493B1E5}"/>
              </c:ext>
            </c:extLst>
          </c:dPt>
          <c:dPt>
            <c:idx val="1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E-525E-4A4F-AF2F-5ED36493B1E5}"/>
              </c:ext>
            </c:extLst>
          </c:dPt>
          <c:dPt>
            <c:idx val="1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0-525E-4A4F-AF2F-5ED36493B1E5}"/>
              </c:ext>
            </c:extLst>
          </c:dPt>
          <c:dPt>
            <c:idx val="1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2-525E-4A4F-AF2F-5ED36493B1E5}"/>
              </c:ext>
            </c:extLst>
          </c:dPt>
          <c:dPt>
            <c:idx val="1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4-525E-4A4F-AF2F-5ED36493B1E5}"/>
              </c:ext>
            </c:extLst>
          </c:dPt>
          <c:dPt>
            <c:idx val="1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6-525E-4A4F-AF2F-5ED36493B1E5}"/>
              </c:ext>
            </c:extLst>
          </c:dPt>
          <c:dPt>
            <c:idx val="1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8-525E-4A4F-AF2F-5ED36493B1E5}"/>
              </c:ext>
            </c:extLst>
          </c:dPt>
          <c:dPt>
            <c:idx val="1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A-525E-4A4F-AF2F-5ED36493B1E5}"/>
              </c:ext>
            </c:extLst>
          </c:dPt>
          <c:dPt>
            <c:idx val="2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C-525E-4A4F-AF2F-5ED36493B1E5}"/>
              </c:ext>
            </c:extLst>
          </c:dPt>
          <c:dPt>
            <c:idx val="2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E-525E-4A4F-AF2F-5ED36493B1E5}"/>
              </c:ext>
            </c:extLst>
          </c:dPt>
          <c:dPt>
            <c:idx val="2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0-525E-4A4F-AF2F-5ED36493B1E5}"/>
              </c:ext>
            </c:extLst>
          </c:dPt>
          <c:dPt>
            <c:idx val="2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2-525E-4A4F-AF2F-5ED36493B1E5}"/>
              </c:ext>
            </c:extLst>
          </c:dPt>
          <c:dPt>
            <c:idx val="2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4-525E-4A4F-AF2F-5ED36493B1E5}"/>
              </c:ext>
            </c:extLst>
          </c:dPt>
          <c:dPt>
            <c:idx val="2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6-525E-4A4F-AF2F-5ED36493B1E5}"/>
              </c:ext>
            </c:extLst>
          </c:dPt>
          <c:dPt>
            <c:idx val="2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8-525E-4A4F-AF2F-5ED36493B1E5}"/>
              </c:ext>
            </c:extLst>
          </c:dPt>
          <c:dPt>
            <c:idx val="2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A-525E-4A4F-AF2F-5ED36493B1E5}"/>
              </c:ext>
            </c:extLst>
          </c:dPt>
          <c:dPt>
            <c:idx val="2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C-525E-4A4F-AF2F-5ED36493B1E5}"/>
              </c:ext>
            </c:extLst>
          </c:dPt>
          <c:dPt>
            <c:idx val="2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E-525E-4A4F-AF2F-5ED36493B1E5}"/>
              </c:ext>
            </c:extLst>
          </c:dPt>
          <c:dPt>
            <c:idx val="3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0-525E-4A4F-AF2F-5ED36493B1E5}"/>
              </c:ext>
            </c:extLst>
          </c:dPt>
          <c:dPt>
            <c:idx val="3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2-525E-4A4F-AF2F-5ED36493B1E5}"/>
              </c:ext>
            </c:extLst>
          </c:dPt>
          <c:dPt>
            <c:idx val="3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4-525E-4A4F-AF2F-5ED36493B1E5}"/>
              </c:ext>
            </c:extLst>
          </c:dPt>
          <c:dPt>
            <c:idx val="3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6-525E-4A4F-AF2F-5ED36493B1E5}"/>
              </c:ext>
            </c:extLst>
          </c:dPt>
          <c:dPt>
            <c:idx val="3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8-525E-4A4F-AF2F-5ED36493B1E5}"/>
              </c:ext>
            </c:extLst>
          </c:dPt>
          <c:dPt>
            <c:idx val="3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A-525E-4A4F-AF2F-5ED36493B1E5}"/>
              </c:ext>
            </c:extLst>
          </c:dPt>
          <c:dPt>
            <c:idx val="3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C-525E-4A4F-AF2F-5ED36493B1E5}"/>
              </c:ext>
            </c:extLst>
          </c:dPt>
          <c:dPt>
            <c:idx val="3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E-525E-4A4F-AF2F-5ED36493B1E5}"/>
              </c:ext>
            </c:extLst>
          </c:dPt>
          <c:dPt>
            <c:idx val="3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0-525E-4A4F-AF2F-5ED36493B1E5}"/>
              </c:ext>
            </c:extLst>
          </c:dPt>
          <c:dPt>
            <c:idx val="3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2-525E-4A4F-AF2F-5ED36493B1E5}"/>
              </c:ext>
            </c:extLst>
          </c:dPt>
          <c:dPt>
            <c:idx val="4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4-525E-4A4F-AF2F-5ED36493B1E5}"/>
              </c:ext>
            </c:extLst>
          </c:dPt>
          <c:dPt>
            <c:idx val="4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6-525E-4A4F-AF2F-5ED36493B1E5}"/>
              </c:ext>
            </c:extLst>
          </c:dPt>
          <c:dPt>
            <c:idx val="4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8-525E-4A4F-AF2F-5ED36493B1E5}"/>
              </c:ext>
            </c:extLst>
          </c:dPt>
          <c:dPt>
            <c:idx val="4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A-525E-4A4F-AF2F-5ED36493B1E5}"/>
              </c:ext>
            </c:extLst>
          </c:dPt>
          <c:dPt>
            <c:idx val="4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C-525E-4A4F-AF2F-5ED36493B1E5}"/>
              </c:ext>
            </c:extLst>
          </c:dPt>
          <c:dPt>
            <c:idx val="4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E-525E-4A4F-AF2F-5ED36493B1E5}"/>
              </c:ext>
            </c:extLst>
          </c:dPt>
          <c:dPt>
            <c:idx val="4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0-525E-4A4F-AF2F-5ED36493B1E5}"/>
              </c:ext>
            </c:extLst>
          </c:dPt>
          <c:dPt>
            <c:idx val="4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2-525E-4A4F-AF2F-5ED36493B1E5}"/>
              </c:ext>
            </c:extLst>
          </c:dPt>
          <c:dPt>
            <c:idx val="4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4-525E-4A4F-AF2F-5ED36493B1E5}"/>
              </c:ext>
            </c:extLst>
          </c:dPt>
          <c:dPt>
            <c:idx val="4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6-525E-4A4F-AF2F-5ED36493B1E5}"/>
              </c:ext>
            </c:extLst>
          </c:dPt>
          <c:dPt>
            <c:idx val="5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8-525E-4A4F-AF2F-5ED36493B1E5}"/>
              </c:ext>
            </c:extLst>
          </c:dPt>
          <c:dPt>
            <c:idx val="5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A-525E-4A4F-AF2F-5ED36493B1E5}"/>
              </c:ext>
            </c:extLst>
          </c:dPt>
          <c:dPt>
            <c:idx val="5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C-525E-4A4F-AF2F-5ED36493B1E5}"/>
              </c:ext>
            </c:extLst>
          </c:dPt>
          <c:dPt>
            <c:idx val="5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E-525E-4A4F-AF2F-5ED36493B1E5}"/>
              </c:ext>
            </c:extLst>
          </c:dPt>
          <c:dPt>
            <c:idx val="5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0-525E-4A4F-AF2F-5ED36493B1E5}"/>
              </c:ext>
            </c:extLst>
          </c:dPt>
          <c:dPt>
            <c:idx val="5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2-525E-4A4F-AF2F-5ED36493B1E5}"/>
              </c:ext>
            </c:extLst>
          </c:dPt>
          <c:dPt>
            <c:idx val="5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4-525E-4A4F-AF2F-5ED36493B1E5}"/>
              </c:ext>
            </c:extLst>
          </c:dPt>
          <c:dPt>
            <c:idx val="5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6-525E-4A4F-AF2F-5ED36493B1E5}"/>
              </c:ext>
            </c:extLst>
          </c:dPt>
          <c:dPt>
            <c:idx val="5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8-525E-4A4F-AF2F-5ED36493B1E5}"/>
              </c:ext>
            </c:extLst>
          </c:dPt>
          <c:dPt>
            <c:idx val="5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A-525E-4A4F-AF2F-5ED36493B1E5}"/>
              </c:ext>
            </c:extLst>
          </c:dPt>
          <c:dPt>
            <c:idx val="6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C-525E-4A4F-AF2F-5ED36493B1E5}"/>
              </c:ext>
            </c:extLst>
          </c:dPt>
          <c:dPt>
            <c:idx val="6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E-525E-4A4F-AF2F-5ED36493B1E5}"/>
              </c:ext>
            </c:extLst>
          </c:dPt>
          <c:dPt>
            <c:idx val="6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0-525E-4A4F-AF2F-5ED36493B1E5}"/>
              </c:ext>
            </c:extLst>
          </c:dPt>
          <c:dPt>
            <c:idx val="6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2-525E-4A4F-AF2F-5ED36493B1E5}"/>
              </c:ext>
            </c:extLst>
          </c:dPt>
          <c:dPt>
            <c:idx val="6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4-525E-4A4F-AF2F-5ED36493B1E5}"/>
              </c:ext>
            </c:extLst>
          </c:dPt>
          <c:dPt>
            <c:idx val="6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6-525E-4A4F-AF2F-5ED36493B1E5}"/>
              </c:ext>
            </c:extLst>
          </c:dPt>
          <c:dPt>
            <c:idx val="6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8-525E-4A4F-AF2F-5ED36493B1E5}"/>
              </c:ext>
            </c:extLst>
          </c:dPt>
          <c:dPt>
            <c:idx val="6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A-525E-4A4F-AF2F-5ED36493B1E5}"/>
              </c:ext>
            </c:extLst>
          </c:dPt>
          <c:dPt>
            <c:idx val="6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C-525E-4A4F-AF2F-5ED36493B1E5}"/>
              </c:ext>
            </c:extLst>
          </c:dPt>
          <c:dPt>
            <c:idx val="6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E-525E-4A4F-AF2F-5ED36493B1E5}"/>
              </c:ext>
            </c:extLst>
          </c:dPt>
          <c:dPt>
            <c:idx val="7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0-525E-4A4F-AF2F-5ED36493B1E5}"/>
              </c:ext>
            </c:extLst>
          </c:dPt>
          <c:dPt>
            <c:idx val="7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2-525E-4A4F-AF2F-5ED36493B1E5}"/>
              </c:ext>
            </c:extLst>
          </c:dPt>
          <c:dPt>
            <c:idx val="72"/>
            <c:invertIfNegative val="0"/>
            <c:bubble3D val="0"/>
            <c:spPr>
              <a:solidFill>
                <a:srgbClr val="A2D668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4-525E-4A4F-AF2F-5ED36493B1E5}"/>
              </c:ext>
            </c:extLst>
          </c:dPt>
          <c:dPt>
            <c:idx val="7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6-525E-4A4F-AF2F-5ED36493B1E5}"/>
              </c:ext>
            </c:extLst>
          </c:dPt>
          <c:dPt>
            <c:idx val="7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8-525E-4A4F-AF2F-5ED36493B1E5}"/>
              </c:ext>
            </c:extLst>
          </c:dPt>
          <c:dPt>
            <c:idx val="7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A-525E-4A4F-AF2F-5ED36493B1E5}"/>
              </c:ext>
            </c:extLst>
          </c:dPt>
          <c:dPt>
            <c:idx val="7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C-525E-4A4F-AF2F-5ED36493B1E5}"/>
              </c:ext>
            </c:extLst>
          </c:dPt>
          <c:dPt>
            <c:idx val="7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E-525E-4A4F-AF2F-5ED36493B1E5}"/>
              </c:ext>
            </c:extLst>
          </c:dPt>
          <c:dPt>
            <c:idx val="7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0-525E-4A4F-AF2F-5ED36493B1E5}"/>
              </c:ext>
            </c:extLst>
          </c:dPt>
          <c:dPt>
            <c:idx val="7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2-525E-4A4F-AF2F-5ED36493B1E5}"/>
              </c:ext>
            </c:extLst>
          </c:dPt>
          <c:dPt>
            <c:idx val="8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4-525E-4A4F-AF2F-5ED36493B1E5}"/>
              </c:ext>
            </c:extLst>
          </c:dPt>
          <c:dPt>
            <c:idx val="8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6-525E-4A4F-AF2F-5ED36493B1E5}"/>
              </c:ext>
            </c:extLst>
          </c:dPt>
          <c:dPt>
            <c:idx val="8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8-525E-4A4F-AF2F-5ED36493B1E5}"/>
              </c:ext>
            </c:extLst>
          </c:dPt>
          <c:dPt>
            <c:idx val="8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A-525E-4A4F-AF2F-5ED36493B1E5}"/>
              </c:ext>
            </c:extLst>
          </c:dPt>
          <c:dPt>
            <c:idx val="8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C-525E-4A4F-AF2F-5ED36493B1E5}"/>
              </c:ext>
            </c:extLst>
          </c:dPt>
          <c:dPt>
            <c:idx val="8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E-525E-4A4F-AF2F-5ED36493B1E5}"/>
              </c:ext>
            </c:extLst>
          </c:dPt>
          <c:dPt>
            <c:idx val="8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0-525E-4A4F-AF2F-5ED36493B1E5}"/>
              </c:ext>
            </c:extLst>
          </c:dPt>
          <c:dPt>
            <c:idx val="8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2-525E-4A4F-AF2F-5ED36493B1E5}"/>
              </c:ext>
            </c:extLst>
          </c:dPt>
          <c:cat>
            <c:strLit>
              <c:ptCount val="88"/>
              <c:pt idx="0">
                <c:v>Pornainen</c:v>
              </c:pt>
              <c:pt idx="1">
                <c:v>Kuhmoinen</c:v>
              </c:pt>
              <c:pt idx="2">
                <c:v>Sauvo</c:v>
              </c:pt>
              <c:pt idx="3">
                <c:v>Nousiainen</c:v>
              </c:pt>
              <c:pt idx="4">
                <c:v>Padasjoki</c:v>
              </c:pt>
              <c:pt idx="5">
                <c:v>Kauniainen</c:v>
              </c:pt>
              <c:pt idx="6">
                <c:v>Aura</c:v>
              </c:pt>
              <c:pt idx="7">
                <c:v>Rusko</c:v>
              </c:pt>
              <c:pt idx="8">
                <c:v>Kemiönsaari</c:v>
              </c:pt>
              <c:pt idx="9">
                <c:v>Kärkölä</c:v>
              </c:pt>
              <c:pt idx="10">
                <c:v>Punkalaidun</c:v>
              </c:pt>
              <c:pt idx="11">
                <c:v>Ilomantsi</c:v>
              </c:pt>
              <c:pt idx="12">
                <c:v>Hanko</c:v>
              </c:pt>
              <c:pt idx="13">
                <c:v>Suomussalmi</c:v>
              </c:pt>
              <c:pt idx="14">
                <c:v>Jokioinen</c:v>
              </c:pt>
              <c:pt idx="15">
                <c:v>Hausjärvi</c:v>
              </c:pt>
              <c:pt idx="16">
                <c:v>Karkkila</c:v>
              </c:pt>
              <c:pt idx="17">
                <c:v>Suonenjoki</c:v>
              </c:pt>
              <c:pt idx="18">
                <c:v>Iitti</c:v>
              </c:pt>
              <c:pt idx="19">
                <c:v>Masku</c:v>
              </c:pt>
              <c:pt idx="20">
                <c:v>Mynämäki</c:v>
              </c:pt>
              <c:pt idx="21">
                <c:v>Luumäki</c:v>
              </c:pt>
              <c:pt idx="22">
                <c:v>Naantali</c:v>
              </c:pt>
              <c:pt idx="23">
                <c:v>Ikaalinen</c:v>
              </c:pt>
              <c:pt idx="24">
                <c:v>Parainen</c:v>
              </c:pt>
              <c:pt idx="25">
                <c:v>Paimio</c:v>
              </c:pt>
              <c:pt idx="26">
                <c:v>Orivesi</c:v>
              </c:pt>
              <c:pt idx="27">
                <c:v>Laitila</c:v>
              </c:pt>
              <c:pt idx="28">
                <c:v>Uusikaupunki</c:v>
              </c:pt>
              <c:pt idx="29">
                <c:v>Hämeenkyrö</c:v>
              </c:pt>
              <c:pt idx="30">
                <c:v>Imatra</c:v>
              </c:pt>
              <c:pt idx="31">
                <c:v>Raisio</c:v>
              </c:pt>
              <c:pt idx="32">
                <c:v>Somero</c:v>
              </c:pt>
              <c:pt idx="33">
                <c:v>Pirkkala</c:v>
              </c:pt>
              <c:pt idx="34">
                <c:v>Forssa</c:v>
              </c:pt>
              <c:pt idx="35">
                <c:v>Ylivieska</c:v>
              </c:pt>
              <c:pt idx="36">
                <c:v>Lieto</c:v>
              </c:pt>
              <c:pt idx="37">
                <c:v>Kemi</c:v>
              </c:pt>
              <c:pt idx="38">
                <c:v>Varkaus</c:v>
              </c:pt>
              <c:pt idx="39">
                <c:v>Äänekoski</c:v>
              </c:pt>
              <c:pt idx="40">
                <c:v>Järvenpää</c:v>
              </c:pt>
              <c:pt idx="41">
                <c:v>Loviisa</c:v>
              </c:pt>
              <c:pt idx="42">
                <c:v>Janakkala</c:v>
              </c:pt>
              <c:pt idx="43">
                <c:v>Kerava</c:v>
              </c:pt>
              <c:pt idx="44">
                <c:v>Sipoo</c:v>
              </c:pt>
              <c:pt idx="45">
                <c:v>Lapua</c:v>
              </c:pt>
              <c:pt idx="46">
                <c:v>Iisalmi</c:v>
              </c:pt>
              <c:pt idx="47">
                <c:v>Hollola</c:v>
              </c:pt>
              <c:pt idx="48">
                <c:v>Ilmajoki</c:v>
              </c:pt>
              <c:pt idx="49">
                <c:v>Riihimäki</c:v>
              </c:pt>
              <c:pt idx="50">
                <c:v>Orimattila</c:v>
              </c:pt>
              <c:pt idx="51">
                <c:v>Kaarina</c:v>
              </c:pt>
              <c:pt idx="52">
                <c:v>Nokia</c:v>
              </c:pt>
              <c:pt idx="53">
                <c:v>Rauma</c:v>
              </c:pt>
              <c:pt idx="54">
                <c:v>Ylöjärvi</c:v>
              </c:pt>
              <c:pt idx="55">
                <c:v>Kirkkonummi</c:v>
              </c:pt>
              <c:pt idx="56">
                <c:v>Tuusula</c:v>
              </c:pt>
              <c:pt idx="57">
                <c:v>Hamina</c:v>
              </c:pt>
              <c:pt idx="58">
                <c:v>Vihti</c:v>
              </c:pt>
              <c:pt idx="59">
                <c:v>Lempäälä</c:v>
              </c:pt>
              <c:pt idx="60">
                <c:v>Kajaani</c:v>
              </c:pt>
              <c:pt idx="61">
                <c:v>Savonlinna</c:v>
              </c:pt>
              <c:pt idx="62">
                <c:v>Kangasala</c:v>
              </c:pt>
              <c:pt idx="63">
                <c:v>Mäntsälä</c:v>
              </c:pt>
              <c:pt idx="64">
                <c:v>Loimaa</c:v>
              </c:pt>
              <c:pt idx="65">
                <c:v>Nurmijärvi</c:v>
              </c:pt>
              <c:pt idx="66">
                <c:v>Sastamala</c:v>
              </c:pt>
              <c:pt idx="67">
                <c:v>Hyvinkää</c:v>
              </c:pt>
              <c:pt idx="68">
                <c:v>Vaasa</c:v>
              </c:pt>
              <c:pt idx="69">
                <c:v>Kotka</c:v>
              </c:pt>
              <c:pt idx="70">
                <c:v>Kokkola</c:v>
              </c:pt>
              <c:pt idx="71">
                <c:v>Lohja</c:v>
              </c:pt>
              <c:pt idx="72">
                <c:v>--&gt;  Joensuu</c:v>
              </c:pt>
              <c:pt idx="73">
                <c:v>Mikkeli</c:v>
              </c:pt>
              <c:pt idx="74">
                <c:v>Lappeenranta</c:v>
              </c:pt>
              <c:pt idx="75">
                <c:v>Hämeenlinna</c:v>
              </c:pt>
              <c:pt idx="76">
                <c:v>Lahti</c:v>
              </c:pt>
              <c:pt idx="77">
                <c:v>Salo</c:v>
              </c:pt>
              <c:pt idx="78">
                <c:v>Seinäjoki</c:v>
              </c:pt>
              <c:pt idx="79">
                <c:v>Kouvola</c:v>
              </c:pt>
              <c:pt idx="80">
                <c:v>Turku</c:v>
              </c:pt>
              <c:pt idx="81">
                <c:v>Kuopio</c:v>
              </c:pt>
              <c:pt idx="82">
                <c:v>Jyväskylä</c:v>
              </c:pt>
              <c:pt idx="83">
                <c:v>Tampere</c:v>
              </c:pt>
              <c:pt idx="84">
                <c:v>Vantaa</c:v>
              </c:pt>
              <c:pt idx="85">
                <c:v>Oulu</c:v>
              </c:pt>
              <c:pt idx="86">
                <c:v>Espoo</c:v>
              </c:pt>
              <c:pt idx="87">
                <c:v>Helsinki</c:v>
              </c:pt>
            </c:strLit>
          </c:cat>
          <c:val>
            <c:numLit>
              <c:formatCode>General</c:formatCode>
              <c:ptCount val="88"/>
              <c:pt idx="0">
                <c:v>0.1509089320898056</c:v>
              </c:pt>
              <c:pt idx="1">
                <c:v>2.6606012135744095E-2</c:v>
              </c:pt>
              <c:pt idx="2">
                <c:v>0</c:v>
              </c:pt>
              <c:pt idx="3">
                <c:v>6.1361867934465408E-2</c:v>
              </c:pt>
              <c:pt idx="4">
                <c:v>1.7789599895477295</c:v>
              </c:pt>
              <c:pt idx="5">
                <c:v>9.6165390014648438</c:v>
              </c:pt>
              <c:pt idx="6">
                <c:v>3.7721689790487289E-2</c:v>
              </c:pt>
              <c:pt idx="7">
                <c:v>2.5609379634261131E-2</c:v>
              </c:pt>
              <c:pt idx="8">
                <c:v>0.30041348934173584</c:v>
              </c:pt>
              <c:pt idx="9">
                <c:v>0.1207774356007576</c:v>
              </c:pt>
              <c:pt idx="10">
                <c:v>1.5813650563359261E-2</c:v>
              </c:pt>
              <c:pt idx="11">
                <c:v>21.263481140136719</c:v>
              </c:pt>
              <c:pt idx="12">
                <c:v>1.4536724090576172</c:v>
              </c:pt>
              <c:pt idx="13">
                <c:v>0.306406170129776</c:v>
              </c:pt>
              <c:pt idx="14">
                <c:v>1.3824366331100464</c:v>
              </c:pt>
              <c:pt idx="15">
                <c:v>0.33923399448394775</c:v>
              </c:pt>
              <c:pt idx="16">
                <c:v>11.915524482727051</c:v>
              </c:pt>
              <c:pt idx="17">
                <c:v>5.4082541465759277</c:v>
              </c:pt>
              <c:pt idx="18">
                <c:v>2.0642526149749756</c:v>
              </c:pt>
              <c:pt idx="19">
                <c:v>0.4803638756275177</c:v>
              </c:pt>
              <c:pt idx="20">
                <c:v>8.2463279366493225E-2</c:v>
              </c:pt>
              <c:pt idx="21">
                <c:v>7.7606752514839172E-2</c:v>
              </c:pt>
              <c:pt idx="22">
                <c:v>7.264132022857666</c:v>
              </c:pt>
              <c:pt idx="23">
                <c:v>0.88562995195388794</c:v>
              </c:pt>
              <c:pt idx="24">
                <c:v>0.21574333310127258</c:v>
              </c:pt>
              <c:pt idx="25">
                <c:v>0.77533906698226929</c:v>
              </c:pt>
              <c:pt idx="26">
                <c:v>0.64715415239334106</c:v>
              </c:pt>
              <c:pt idx="27">
                <c:v>0.1724589616060257</c:v>
              </c:pt>
              <c:pt idx="28">
                <c:v>0.50180226564407349</c:v>
              </c:pt>
              <c:pt idx="29">
                <c:v>4.8663206100463867</c:v>
              </c:pt>
              <c:pt idx="30">
                <c:v>0.49936321377754211</c:v>
              </c:pt>
              <c:pt idx="31">
                <c:v>14.517856597900391</c:v>
              </c:pt>
              <c:pt idx="32">
                <c:v>0.10427285730838776</c:v>
              </c:pt>
              <c:pt idx="33">
                <c:v>11.707034111022949</c:v>
              </c:pt>
              <c:pt idx="34">
                <c:v>18.366657257080078</c:v>
              </c:pt>
              <c:pt idx="35">
                <c:v>17.37016487121582</c:v>
              </c:pt>
              <c:pt idx="36">
                <c:v>1.0083664655685425</c:v>
              </c:pt>
              <c:pt idx="37">
                <c:v>28.107521057128906</c:v>
              </c:pt>
              <c:pt idx="38">
                <c:v>32.129428863525391</c:v>
              </c:pt>
              <c:pt idx="39">
                <c:v>3.4973866939544678</c:v>
              </c:pt>
              <c:pt idx="40">
                <c:v>6.3177318572998047</c:v>
              </c:pt>
              <c:pt idx="41">
                <c:v>0.17866811156272888</c:v>
              </c:pt>
              <c:pt idx="42">
                <c:v>0.86700254678726196</c:v>
              </c:pt>
              <c:pt idx="43">
                <c:v>28.357160568237305</c:v>
              </c:pt>
              <c:pt idx="44">
                <c:v>16.078275680541992</c:v>
              </c:pt>
              <c:pt idx="45">
                <c:v>14.670685768127441</c:v>
              </c:pt>
              <c:pt idx="46">
                <c:v>23.350118637084961</c:v>
              </c:pt>
              <c:pt idx="47">
                <c:v>5.3196225166320801</c:v>
              </c:pt>
              <c:pt idx="48">
                <c:v>11.018218994140625</c:v>
              </c:pt>
              <c:pt idx="49">
                <c:v>30.168514251708984</c:v>
              </c:pt>
              <c:pt idx="50">
                <c:v>1.2981617450714111</c:v>
              </c:pt>
              <c:pt idx="51">
                <c:v>8.7627496719360352</c:v>
              </c:pt>
              <c:pt idx="52">
                <c:v>15.645636558532715</c:v>
              </c:pt>
              <c:pt idx="53">
                <c:v>15.99247932434082</c:v>
              </c:pt>
              <c:pt idx="54">
                <c:v>10.771628379821777</c:v>
              </c:pt>
              <c:pt idx="55">
                <c:v>15.15152645111084</c:v>
              </c:pt>
              <c:pt idx="56">
                <c:v>5.552649974822998</c:v>
              </c:pt>
              <c:pt idx="57">
                <c:v>0.75525665283203125</c:v>
              </c:pt>
              <c:pt idx="58">
                <c:v>1.346680760383606</c:v>
              </c:pt>
              <c:pt idx="59">
                <c:v>9.9817028045654297</c:v>
              </c:pt>
              <c:pt idx="60">
                <c:v>30.765562057495117</c:v>
              </c:pt>
              <c:pt idx="61">
                <c:v>11.53725528717041</c:v>
              </c:pt>
              <c:pt idx="62">
                <c:v>16.396734237670898</c:v>
              </c:pt>
              <c:pt idx="63">
                <c:v>3.1559906005859375</c:v>
              </c:pt>
              <c:pt idx="64">
                <c:v>0.25013247132301331</c:v>
              </c:pt>
              <c:pt idx="65">
                <c:v>2.0850191116333008</c:v>
              </c:pt>
              <c:pt idx="66">
                <c:v>0.60390746593475342</c:v>
              </c:pt>
              <c:pt idx="67">
                <c:v>38.847999572753906</c:v>
              </c:pt>
              <c:pt idx="68">
                <c:v>60.333038330078125</c:v>
              </c:pt>
              <c:pt idx="69">
                <c:v>40.183330535888672</c:v>
              </c:pt>
              <c:pt idx="70">
                <c:v>35.56768798828125</c:v>
              </c:pt>
              <c:pt idx="71">
                <c:v>7.1418251991271973</c:v>
              </c:pt>
              <c:pt idx="72">
                <c:v>47.212253570556641</c:v>
              </c:pt>
              <c:pt idx="73">
                <c:v>33.112983703613281</c:v>
              </c:pt>
              <c:pt idx="74">
                <c:v>38.368198394775391</c:v>
              </c:pt>
              <c:pt idx="75">
                <c:v>30.207326889038086</c:v>
              </c:pt>
              <c:pt idx="76">
                <c:v>53.426589965820313</c:v>
              </c:pt>
              <c:pt idx="77">
                <c:v>41.869499206542969</c:v>
              </c:pt>
              <c:pt idx="78">
                <c:v>139.9031982421875</c:v>
              </c:pt>
              <c:pt idx="79">
                <c:v>29.929073333740234</c:v>
              </c:pt>
              <c:pt idx="80">
                <c:v>93.206504821777344</c:v>
              </c:pt>
              <c:pt idx="81">
                <c:v>107.79824066162109</c:v>
              </c:pt>
              <c:pt idx="82">
                <c:v>163.47511291503906</c:v>
              </c:pt>
              <c:pt idx="83">
                <c:v>242.74394226074219</c:v>
              </c:pt>
              <c:pt idx="84">
                <c:v>202.07060241699219</c:v>
              </c:pt>
              <c:pt idx="85">
                <c:v>239.23342895507813</c:v>
              </c:pt>
              <c:pt idx="86">
                <c:v>264.92926025390625</c:v>
              </c:pt>
              <c:pt idx="87">
                <c:v>1128.9288330078125</c:v>
              </c:pt>
            </c:numLit>
          </c:val>
          <c:extLst>
            <c:ext xmlns:c16="http://schemas.microsoft.com/office/drawing/2014/chart" uri="{C3380CC4-5D6E-409C-BE32-E72D297353CC}">
              <c16:uniqueId val="{000002C3-525E-4A4F-AF2F-5ED36493B1E5}"/>
            </c:ext>
          </c:extLst>
        </c:ser>
        <c:ser>
          <c:idx val="4"/>
          <c:order val="4"/>
          <c:tx>
            <c:v>Erillislämmitys</c:v>
          </c:tx>
          <c:spPr>
            <a:solidFill>
              <a:srgbClr val="FFCE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5-525E-4A4F-AF2F-5ED36493B1E5}"/>
              </c:ext>
            </c:extLst>
          </c:dPt>
          <c:dPt>
            <c:idx val="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7-525E-4A4F-AF2F-5ED36493B1E5}"/>
              </c:ext>
            </c:extLst>
          </c:dPt>
          <c:dPt>
            <c:idx val="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9-525E-4A4F-AF2F-5ED36493B1E5}"/>
              </c:ext>
            </c:extLst>
          </c:dPt>
          <c:dPt>
            <c:idx val="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B-525E-4A4F-AF2F-5ED36493B1E5}"/>
              </c:ext>
            </c:extLst>
          </c:dPt>
          <c:dPt>
            <c:idx val="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D-525E-4A4F-AF2F-5ED36493B1E5}"/>
              </c:ext>
            </c:extLst>
          </c:dPt>
          <c:dPt>
            <c:idx val="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F-525E-4A4F-AF2F-5ED36493B1E5}"/>
              </c:ext>
            </c:extLst>
          </c:dPt>
          <c:dPt>
            <c:idx val="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1-525E-4A4F-AF2F-5ED36493B1E5}"/>
              </c:ext>
            </c:extLst>
          </c:dPt>
          <c:dPt>
            <c:idx val="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3-525E-4A4F-AF2F-5ED36493B1E5}"/>
              </c:ext>
            </c:extLst>
          </c:dPt>
          <c:dPt>
            <c:idx val="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5-525E-4A4F-AF2F-5ED36493B1E5}"/>
              </c:ext>
            </c:extLst>
          </c:dPt>
          <c:dPt>
            <c:idx val="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7-525E-4A4F-AF2F-5ED36493B1E5}"/>
              </c:ext>
            </c:extLst>
          </c:dPt>
          <c:dPt>
            <c:idx val="1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9-525E-4A4F-AF2F-5ED36493B1E5}"/>
              </c:ext>
            </c:extLst>
          </c:dPt>
          <c:dPt>
            <c:idx val="1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B-525E-4A4F-AF2F-5ED36493B1E5}"/>
              </c:ext>
            </c:extLst>
          </c:dPt>
          <c:dPt>
            <c:idx val="1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D-525E-4A4F-AF2F-5ED36493B1E5}"/>
              </c:ext>
            </c:extLst>
          </c:dPt>
          <c:dPt>
            <c:idx val="1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F-525E-4A4F-AF2F-5ED36493B1E5}"/>
              </c:ext>
            </c:extLst>
          </c:dPt>
          <c:dPt>
            <c:idx val="1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1-525E-4A4F-AF2F-5ED36493B1E5}"/>
              </c:ext>
            </c:extLst>
          </c:dPt>
          <c:dPt>
            <c:idx val="1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3-525E-4A4F-AF2F-5ED36493B1E5}"/>
              </c:ext>
            </c:extLst>
          </c:dPt>
          <c:dPt>
            <c:idx val="1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5-525E-4A4F-AF2F-5ED36493B1E5}"/>
              </c:ext>
            </c:extLst>
          </c:dPt>
          <c:dPt>
            <c:idx val="1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7-525E-4A4F-AF2F-5ED36493B1E5}"/>
              </c:ext>
            </c:extLst>
          </c:dPt>
          <c:dPt>
            <c:idx val="1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9-525E-4A4F-AF2F-5ED36493B1E5}"/>
              </c:ext>
            </c:extLst>
          </c:dPt>
          <c:dPt>
            <c:idx val="1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B-525E-4A4F-AF2F-5ED36493B1E5}"/>
              </c:ext>
            </c:extLst>
          </c:dPt>
          <c:dPt>
            <c:idx val="2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D-525E-4A4F-AF2F-5ED36493B1E5}"/>
              </c:ext>
            </c:extLst>
          </c:dPt>
          <c:dPt>
            <c:idx val="2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F-525E-4A4F-AF2F-5ED36493B1E5}"/>
              </c:ext>
            </c:extLst>
          </c:dPt>
          <c:dPt>
            <c:idx val="2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1-525E-4A4F-AF2F-5ED36493B1E5}"/>
              </c:ext>
            </c:extLst>
          </c:dPt>
          <c:dPt>
            <c:idx val="2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3-525E-4A4F-AF2F-5ED36493B1E5}"/>
              </c:ext>
            </c:extLst>
          </c:dPt>
          <c:dPt>
            <c:idx val="2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5-525E-4A4F-AF2F-5ED36493B1E5}"/>
              </c:ext>
            </c:extLst>
          </c:dPt>
          <c:dPt>
            <c:idx val="2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7-525E-4A4F-AF2F-5ED36493B1E5}"/>
              </c:ext>
            </c:extLst>
          </c:dPt>
          <c:dPt>
            <c:idx val="2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9-525E-4A4F-AF2F-5ED36493B1E5}"/>
              </c:ext>
            </c:extLst>
          </c:dPt>
          <c:dPt>
            <c:idx val="2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B-525E-4A4F-AF2F-5ED36493B1E5}"/>
              </c:ext>
            </c:extLst>
          </c:dPt>
          <c:dPt>
            <c:idx val="2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D-525E-4A4F-AF2F-5ED36493B1E5}"/>
              </c:ext>
            </c:extLst>
          </c:dPt>
          <c:dPt>
            <c:idx val="2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F-525E-4A4F-AF2F-5ED36493B1E5}"/>
              </c:ext>
            </c:extLst>
          </c:dPt>
          <c:dPt>
            <c:idx val="3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1-525E-4A4F-AF2F-5ED36493B1E5}"/>
              </c:ext>
            </c:extLst>
          </c:dPt>
          <c:dPt>
            <c:idx val="3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3-525E-4A4F-AF2F-5ED36493B1E5}"/>
              </c:ext>
            </c:extLst>
          </c:dPt>
          <c:dPt>
            <c:idx val="3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5-525E-4A4F-AF2F-5ED36493B1E5}"/>
              </c:ext>
            </c:extLst>
          </c:dPt>
          <c:dPt>
            <c:idx val="3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7-525E-4A4F-AF2F-5ED36493B1E5}"/>
              </c:ext>
            </c:extLst>
          </c:dPt>
          <c:dPt>
            <c:idx val="3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9-525E-4A4F-AF2F-5ED36493B1E5}"/>
              </c:ext>
            </c:extLst>
          </c:dPt>
          <c:dPt>
            <c:idx val="3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B-525E-4A4F-AF2F-5ED36493B1E5}"/>
              </c:ext>
            </c:extLst>
          </c:dPt>
          <c:dPt>
            <c:idx val="3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D-525E-4A4F-AF2F-5ED36493B1E5}"/>
              </c:ext>
            </c:extLst>
          </c:dPt>
          <c:dPt>
            <c:idx val="3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F-525E-4A4F-AF2F-5ED36493B1E5}"/>
              </c:ext>
            </c:extLst>
          </c:dPt>
          <c:dPt>
            <c:idx val="3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1-525E-4A4F-AF2F-5ED36493B1E5}"/>
              </c:ext>
            </c:extLst>
          </c:dPt>
          <c:dPt>
            <c:idx val="3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3-525E-4A4F-AF2F-5ED36493B1E5}"/>
              </c:ext>
            </c:extLst>
          </c:dPt>
          <c:dPt>
            <c:idx val="4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5-525E-4A4F-AF2F-5ED36493B1E5}"/>
              </c:ext>
            </c:extLst>
          </c:dPt>
          <c:dPt>
            <c:idx val="4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7-525E-4A4F-AF2F-5ED36493B1E5}"/>
              </c:ext>
            </c:extLst>
          </c:dPt>
          <c:dPt>
            <c:idx val="4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9-525E-4A4F-AF2F-5ED36493B1E5}"/>
              </c:ext>
            </c:extLst>
          </c:dPt>
          <c:dPt>
            <c:idx val="4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B-525E-4A4F-AF2F-5ED36493B1E5}"/>
              </c:ext>
            </c:extLst>
          </c:dPt>
          <c:dPt>
            <c:idx val="4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D-525E-4A4F-AF2F-5ED36493B1E5}"/>
              </c:ext>
            </c:extLst>
          </c:dPt>
          <c:dPt>
            <c:idx val="4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F-525E-4A4F-AF2F-5ED36493B1E5}"/>
              </c:ext>
            </c:extLst>
          </c:dPt>
          <c:dPt>
            <c:idx val="4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1-525E-4A4F-AF2F-5ED36493B1E5}"/>
              </c:ext>
            </c:extLst>
          </c:dPt>
          <c:dPt>
            <c:idx val="4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3-525E-4A4F-AF2F-5ED36493B1E5}"/>
              </c:ext>
            </c:extLst>
          </c:dPt>
          <c:dPt>
            <c:idx val="4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5-525E-4A4F-AF2F-5ED36493B1E5}"/>
              </c:ext>
            </c:extLst>
          </c:dPt>
          <c:dPt>
            <c:idx val="4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7-525E-4A4F-AF2F-5ED36493B1E5}"/>
              </c:ext>
            </c:extLst>
          </c:dPt>
          <c:dPt>
            <c:idx val="5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9-525E-4A4F-AF2F-5ED36493B1E5}"/>
              </c:ext>
            </c:extLst>
          </c:dPt>
          <c:dPt>
            <c:idx val="5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B-525E-4A4F-AF2F-5ED36493B1E5}"/>
              </c:ext>
            </c:extLst>
          </c:dPt>
          <c:dPt>
            <c:idx val="5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D-525E-4A4F-AF2F-5ED36493B1E5}"/>
              </c:ext>
            </c:extLst>
          </c:dPt>
          <c:dPt>
            <c:idx val="5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F-525E-4A4F-AF2F-5ED36493B1E5}"/>
              </c:ext>
            </c:extLst>
          </c:dPt>
          <c:dPt>
            <c:idx val="5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1-525E-4A4F-AF2F-5ED36493B1E5}"/>
              </c:ext>
            </c:extLst>
          </c:dPt>
          <c:dPt>
            <c:idx val="5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3-525E-4A4F-AF2F-5ED36493B1E5}"/>
              </c:ext>
            </c:extLst>
          </c:dPt>
          <c:dPt>
            <c:idx val="5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5-525E-4A4F-AF2F-5ED36493B1E5}"/>
              </c:ext>
            </c:extLst>
          </c:dPt>
          <c:dPt>
            <c:idx val="5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7-525E-4A4F-AF2F-5ED36493B1E5}"/>
              </c:ext>
            </c:extLst>
          </c:dPt>
          <c:dPt>
            <c:idx val="5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9-525E-4A4F-AF2F-5ED36493B1E5}"/>
              </c:ext>
            </c:extLst>
          </c:dPt>
          <c:dPt>
            <c:idx val="5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B-525E-4A4F-AF2F-5ED36493B1E5}"/>
              </c:ext>
            </c:extLst>
          </c:dPt>
          <c:dPt>
            <c:idx val="6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D-525E-4A4F-AF2F-5ED36493B1E5}"/>
              </c:ext>
            </c:extLst>
          </c:dPt>
          <c:dPt>
            <c:idx val="6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F-525E-4A4F-AF2F-5ED36493B1E5}"/>
              </c:ext>
            </c:extLst>
          </c:dPt>
          <c:dPt>
            <c:idx val="6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1-525E-4A4F-AF2F-5ED36493B1E5}"/>
              </c:ext>
            </c:extLst>
          </c:dPt>
          <c:dPt>
            <c:idx val="6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3-525E-4A4F-AF2F-5ED36493B1E5}"/>
              </c:ext>
            </c:extLst>
          </c:dPt>
          <c:dPt>
            <c:idx val="6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5-525E-4A4F-AF2F-5ED36493B1E5}"/>
              </c:ext>
            </c:extLst>
          </c:dPt>
          <c:dPt>
            <c:idx val="6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7-525E-4A4F-AF2F-5ED36493B1E5}"/>
              </c:ext>
            </c:extLst>
          </c:dPt>
          <c:dPt>
            <c:idx val="6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9-525E-4A4F-AF2F-5ED36493B1E5}"/>
              </c:ext>
            </c:extLst>
          </c:dPt>
          <c:dPt>
            <c:idx val="6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B-525E-4A4F-AF2F-5ED36493B1E5}"/>
              </c:ext>
            </c:extLst>
          </c:dPt>
          <c:dPt>
            <c:idx val="6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D-525E-4A4F-AF2F-5ED36493B1E5}"/>
              </c:ext>
            </c:extLst>
          </c:dPt>
          <c:dPt>
            <c:idx val="6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F-525E-4A4F-AF2F-5ED36493B1E5}"/>
              </c:ext>
            </c:extLst>
          </c:dPt>
          <c:dPt>
            <c:idx val="7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1-525E-4A4F-AF2F-5ED36493B1E5}"/>
              </c:ext>
            </c:extLst>
          </c:dPt>
          <c:dPt>
            <c:idx val="7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3-525E-4A4F-AF2F-5ED36493B1E5}"/>
              </c:ext>
            </c:extLst>
          </c:dPt>
          <c:dPt>
            <c:idx val="72"/>
            <c:invertIfNegative val="0"/>
            <c:bubble3D val="0"/>
            <c:spPr>
              <a:solidFill>
                <a:srgbClr val="FFCE33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5-525E-4A4F-AF2F-5ED36493B1E5}"/>
              </c:ext>
            </c:extLst>
          </c:dPt>
          <c:dPt>
            <c:idx val="7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7-525E-4A4F-AF2F-5ED36493B1E5}"/>
              </c:ext>
            </c:extLst>
          </c:dPt>
          <c:dPt>
            <c:idx val="7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9-525E-4A4F-AF2F-5ED36493B1E5}"/>
              </c:ext>
            </c:extLst>
          </c:dPt>
          <c:dPt>
            <c:idx val="7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B-525E-4A4F-AF2F-5ED36493B1E5}"/>
              </c:ext>
            </c:extLst>
          </c:dPt>
          <c:dPt>
            <c:idx val="7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D-525E-4A4F-AF2F-5ED36493B1E5}"/>
              </c:ext>
            </c:extLst>
          </c:dPt>
          <c:dPt>
            <c:idx val="7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F-525E-4A4F-AF2F-5ED36493B1E5}"/>
              </c:ext>
            </c:extLst>
          </c:dPt>
          <c:dPt>
            <c:idx val="7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1-525E-4A4F-AF2F-5ED36493B1E5}"/>
              </c:ext>
            </c:extLst>
          </c:dPt>
          <c:dPt>
            <c:idx val="7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3-525E-4A4F-AF2F-5ED36493B1E5}"/>
              </c:ext>
            </c:extLst>
          </c:dPt>
          <c:dPt>
            <c:idx val="8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5-525E-4A4F-AF2F-5ED36493B1E5}"/>
              </c:ext>
            </c:extLst>
          </c:dPt>
          <c:dPt>
            <c:idx val="8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7-525E-4A4F-AF2F-5ED36493B1E5}"/>
              </c:ext>
            </c:extLst>
          </c:dPt>
          <c:dPt>
            <c:idx val="8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9-525E-4A4F-AF2F-5ED36493B1E5}"/>
              </c:ext>
            </c:extLst>
          </c:dPt>
          <c:dPt>
            <c:idx val="8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B-525E-4A4F-AF2F-5ED36493B1E5}"/>
              </c:ext>
            </c:extLst>
          </c:dPt>
          <c:dPt>
            <c:idx val="8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D-525E-4A4F-AF2F-5ED36493B1E5}"/>
              </c:ext>
            </c:extLst>
          </c:dPt>
          <c:dPt>
            <c:idx val="8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F-525E-4A4F-AF2F-5ED36493B1E5}"/>
              </c:ext>
            </c:extLst>
          </c:dPt>
          <c:dPt>
            <c:idx val="8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1-525E-4A4F-AF2F-5ED36493B1E5}"/>
              </c:ext>
            </c:extLst>
          </c:dPt>
          <c:dPt>
            <c:idx val="8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3-525E-4A4F-AF2F-5ED36493B1E5}"/>
              </c:ext>
            </c:extLst>
          </c:dPt>
          <c:cat>
            <c:strLit>
              <c:ptCount val="88"/>
              <c:pt idx="0">
                <c:v>Pornainen</c:v>
              </c:pt>
              <c:pt idx="1">
                <c:v>Kuhmoinen</c:v>
              </c:pt>
              <c:pt idx="2">
                <c:v>Sauvo</c:v>
              </c:pt>
              <c:pt idx="3">
                <c:v>Nousiainen</c:v>
              </c:pt>
              <c:pt idx="4">
                <c:v>Padasjoki</c:v>
              </c:pt>
              <c:pt idx="5">
                <c:v>Kauniainen</c:v>
              </c:pt>
              <c:pt idx="6">
                <c:v>Aura</c:v>
              </c:pt>
              <c:pt idx="7">
                <c:v>Rusko</c:v>
              </c:pt>
              <c:pt idx="8">
                <c:v>Kemiönsaari</c:v>
              </c:pt>
              <c:pt idx="9">
                <c:v>Kärkölä</c:v>
              </c:pt>
              <c:pt idx="10">
                <c:v>Punkalaidun</c:v>
              </c:pt>
              <c:pt idx="11">
                <c:v>Ilomantsi</c:v>
              </c:pt>
              <c:pt idx="12">
                <c:v>Hanko</c:v>
              </c:pt>
              <c:pt idx="13">
                <c:v>Suomussalmi</c:v>
              </c:pt>
              <c:pt idx="14">
                <c:v>Jokioinen</c:v>
              </c:pt>
              <c:pt idx="15">
                <c:v>Hausjärvi</c:v>
              </c:pt>
              <c:pt idx="16">
                <c:v>Karkkila</c:v>
              </c:pt>
              <c:pt idx="17">
                <c:v>Suonenjoki</c:v>
              </c:pt>
              <c:pt idx="18">
                <c:v>Iitti</c:v>
              </c:pt>
              <c:pt idx="19">
                <c:v>Masku</c:v>
              </c:pt>
              <c:pt idx="20">
                <c:v>Mynämäki</c:v>
              </c:pt>
              <c:pt idx="21">
                <c:v>Luumäki</c:v>
              </c:pt>
              <c:pt idx="22">
                <c:v>Naantali</c:v>
              </c:pt>
              <c:pt idx="23">
                <c:v>Ikaalinen</c:v>
              </c:pt>
              <c:pt idx="24">
                <c:v>Parainen</c:v>
              </c:pt>
              <c:pt idx="25">
                <c:v>Paimio</c:v>
              </c:pt>
              <c:pt idx="26">
                <c:v>Orivesi</c:v>
              </c:pt>
              <c:pt idx="27">
                <c:v>Laitila</c:v>
              </c:pt>
              <c:pt idx="28">
                <c:v>Uusikaupunki</c:v>
              </c:pt>
              <c:pt idx="29">
                <c:v>Hämeenkyrö</c:v>
              </c:pt>
              <c:pt idx="30">
                <c:v>Imatra</c:v>
              </c:pt>
              <c:pt idx="31">
                <c:v>Raisio</c:v>
              </c:pt>
              <c:pt idx="32">
                <c:v>Somero</c:v>
              </c:pt>
              <c:pt idx="33">
                <c:v>Pirkkala</c:v>
              </c:pt>
              <c:pt idx="34">
                <c:v>Forssa</c:v>
              </c:pt>
              <c:pt idx="35">
                <c:v>Ylivieska</c:v>
              </c:pt>
              <c:pt idx="36">
                <c:v>Lieto</c:v>
              </c:pt>
              <c:pt idx="37">
                <c:v>Kemi</c:v>
              </c:pt>
              <c:pt idx="38">
                <c:v>Varkaus</c:v>
              </c:pt>
              <c:pt idx="39">
                <c:v>Äänekoski</c:v>
              </c:pt>
              <c:pt idx="40">
                <c:v>Järvenpää</c:v>
              </c:pt>
              <c:pt idx="41">
                <c:v>Loviisa</c:v>
              </c:pt>
              <c:pt idx="42">
                <c:v>Janakkala</c:v>
              </c:pt>
              <c:pt idx="43">
                <c:v>Kerava</c:v>
              </c:pt>
              <c:pt idx="44">
                <c:v>Sipoo</c:v>
              </c:pt>
              <c:pt idx="45">
                <c:v>Lapua</c:v>
              </c:pt>
              <c:pt idx="46">
                <c:v>Iisalmi</c:v>
              </c:pt>
              <c:pt idx="47">
                <c:v>Hollola</c:v>
              </c:pt>
              <c:pt idx="48">
                <c:v>Ilmajoki</c:v>
              </c:pt>
              <c:pt idx="49">
                <c:v>Riihimäki</c:v>
              </c:pt>
              <c:pt idx="50">
                <c:v>Orimattila</c:v>
              </c:pt>
              <c:pt idx="51">
                <c:v>Kaarina</c:v>
              </c:pt>
              <c:pt idx="52">
                <c:v>Nokia</c:v>
              </c:pt>
              <c:pt idx="53">
                <c:v>Rauma</c:v>
              </c:pt>
              <c:pt idx="54">
                <c:v>Ylöjärvi</c:v>
              </c:pt>
              <c:pt idx="55">
                <c:v>Kirkkonummi</c:v>
              </c:pt>
              <c:pt idx="56">
                <c:v>Tuusula</c:v>
              </c:pt>
              <c:pt idx="57">
                <c:v>Hamina</c:v>
              </c:pt>
              <c:pt idx="58">
                <c:v>Vihti</c:v>
              </c:pt>
              <c:pt idx="59">
                <c:v>Lempäälä</c:v>
              </c:pt>
              <c:pt idx="60">
                <c:v>Kajaani</c:v>
              </c:pt>
              <c:pt idx="61">
                <c:v>Savonlinna</c:v>
              </c:pt>
              <c:pt idx="62">
                <c:v>Kangasala</c:v>
              </c:pt>
              <c:pt idx="63">
                <c:v>Mäntsälä</c:v>
              </c:pt>
              <c:pt idx="64">
                <c:v>Loimaa</c:v>
              </c:pt>
              <c:pt idx="65">
                <c:v>Nurmijärvi</c:v>
              </c:pt>
              <c:pt idx="66">
                <c:v>Sastamala</c:v>
              </c:pt>
              <c:pt idx="67">
                <c:v>Hyvinkää</c:v>
              </c:pt>
              <c:pt idx="68">
                <c:v>Vaasa</c:v>
              </c:pt>
              <c:pt idx="69">
                <c:v>Kotka</c:v>
              </c:pt>
              <c:pt idx="70">
                <c:v>Kokkola</c:v>
              </c:pt>
              <c:pt idx="71">
                <c:v>Lohja</c:v>
              </c:pt>
              <c:pt idx="72">
                <c:v>--&gt;  Joensuu</c:v>
              </c:pt>
              <c:pt idx="73">
                <c:v>Mikkeli</c:v>
              </c:pt>
              <c:pt idx="74">
                <c:v>Lappeenranta</c:v>
              </c:pt>
              <c:pt idx="75">
                <c:v>Hämeenlinna</c:v>
              </c:pt>
              <c:pt idx="76">
                <c:v>Lahti</c:v>
              </c:pt>
              <c:pt idx="77">
                <c:v>Salo</c:v>
              </c:pt>
              <c:pt idx="78">
                <c:v>Seinäjoki</c:v>
              </c:pt>
              <c:pt idx="79">
                <c:v>Kouvola</c:v>
              </c:pt>
              <c:pt idx="80">
                <c:v>Turku</c:v>
              </c:pt>
              <c:pt idx="81">
                <c:v>Kuopio</c:v>
              </c:pt>
              <c:pt idx="82">
                <c:v>Jyväskylä</c:v>
              </c:pt>
              <c:pt idx="83">
                <c:v>Tampere</c:v>
              </c:pt>
              <c:pt idx="84">
                <c:v>Vantaa</c:v>
              </c:pt>
              <c:pt idx="85">
                <c:v>Oulu</c:v>
              </c:pt>
              <c:pt idx="86">
                <c:v>Espoo</c:v>
              </c:pt>
              <c:pt idx="87">
                <c:v>Helsinki</c:v>
              </c:pt>
            </c:strLit>
          </c:cat>
          <c:val>
            <c:numLit>
              <c:formatCode>General</c:formatCode>
              <c:ptCount val="88"/>
              <c:pt idx="0">
                <c:v>2.2589406967163086</c:v>
              </c:pt>
              <c:pt idx="1">
                <c:v>2.3110830783843994</c:v>
              </c:pt>
              <c:pt idx="2">
                <c:v>2.4263710975646973</c:v>
              </c:pt>
              <c:pt idx="3">
                <c:v>5.024134635925293</c:v>
              </c:pt>
              <c:pt idx="4">
                <c:v>1.907413125038147</c:v>
              </c:pt>
              <c:pt idx="5">
                <c:v>4.3764810562133789</c:v>
              </c:pt>
              <c:pt idx="6">
                <c:v>4.0598793029785156</c:v>
              </c:pt>
              <c:pt idx="7">
                <c:v>6.3459029197692871</c:v>
              </c:pt>
              <c:pt idx="8">
                <c:v>5.5968141555786133</c:v>
              </c:pt>
              <c:pt idx="9">
                <c:v>6.4296631813049316</c:v>
              </c:pt>
              <c:pt idx="10">
                <c:v>3.0474472045898438</c:v>
              </c:pt>
              <c:pt idx="11">
                <c:v>2.6631672382354736</c:v>
              </c:pt>
              <c:pt idx="12">
                <c:v>19.390314102172852</c:v>
              </c:pt>
              <c:pt idx="13">
                <c:v>6.0560283660888672</c:v>
              </c:pt>
              <c:pt idx="14">
                <c:v>5.0140285491943359</c:v>
              </c:pt>
              <c:pt idx="15">
                <c:v>8.0474872589111328</c:v>
              </c:pt>
              <c:pt idx="16">
                <c:v>11.482913017272949</c:v>
              </c:pt>
              <c:pt idx="17">
                <c:v>4.9150242805480957</c:v>
              </c:pt>
              <c:pt idx="18">
                <c:v>8.059391975402832</c:v>
              </c:pt>
              <c:pt idx="19">
                <c:v>9.1511745452880859</c:v>
              </c:pt>
              <c:pt idx="20">
                <c:v>5.6367354393005371</c:v>
              </c:pt>
              <c:pt idx="21">
                <c:v>6.3082766532897949</c:v>
              </c:pt>
              <c:pt idx="22">
                <c:v>12.082354545593262</c:v>
              </c:pt>
              <c:pt idx="23">
                <c:v>9.974858283996582</c:v>
              </c:pt>
              <c:pt idx="24">
                <c:v>16.825878143310547</c:v>
              </c:pt>
              <c:pt idx="25">
                <c:v>7.6800971031188965</c:v>
              </c:pt>
              <c:pt idx="26">
                <c:v>8.9360685348510742</c:v>
              </c:pt>
              <c:pt idx="27">
                <c:v>9.5077123641967773</c:v>
              </c:pt>
              <c:pt idx="28">
                <c:v>17.958105087280273</c:v>
              </c:pt>
              <c:pt idx="29">
                <c:v>9.5312595367431641</c:v>
              </c:pt>
              <c:pt idx="30">
                <c:v>24.862773895263672</c:v>
              </c:pt>
              <c:pt idx="31">
                <c:v>14.785605430603027</c:v>
              </c:pt>
              <c:pt idx="32">
                <c:v>10.073910713195801</c:v>
              </c:pt>
              <c:pt idx="33">
                <c:v>15.005358695983887</c:v>
              </c:pt>
              <c:pt idx="34">
                <c:v>19.870275497436523</c:v>
              </c:pt>
              <c:pt idx="35">
                <c:v>13.296034812927246</c:v>
              </c:pt>
              <c:pt idx="36">
                <c:v>18.575771331787109</c:v>
              </c:pt>
              <c:pt idx="37">
                <c:v>18.327861785888672</c:v>
              </c:pt>
              <c:pt idx="38">
                <c:v>13.466431617736816</c:v>
              </c:pt>
              <c:pt idx="39">
                <c:v>10.439838409423828</c:v>
              </c:pt>
              <c:pt idx="40">
                <c:v>11.422122001647949</c:v>
              </c:pt>
              <c:pt idx="41">
                <c:v>16.702096939086914</c:v>
              </c:pt>
              <c:pt idx="42">
                <c:v>12.530291557312012</c:v>
              </c:pt>
              <c:pt idx="43">
                <c:v>10.844601631164551</c:v>
              </c:pt>
              <c:pt idx="44">
                <c:v>13.02294921875</c:v>
              </c:pt>
              <c:pt idx="45">
                <c:v>13.662295341491699</c:v>
              </c:pt>
              <c:pt idx="46">
                <c:v>14.893078804016113</c:v>
              </c:pt>
              <c:pt idx="47">
                <c:v>19.657033920288086</c:v>
              </c:pt>
              <c:pt idx="48">
                <c:v>12.407891273498535</c:v>
              </c:pt>
              <c:pt idx="49">
                <c:v>17.311801910400391</c:v>
              </c:pt>
              <c:pt idx="50">
                <c:v>19.876667022705078</c:v>
              </c:pt>
              <c:pt idx="51">
                <c:v>30.23504638671875</c:v>
              </c:pt>
              <c:pt idx="52">
                <c:v>27.337940216064453</c:v>
              </c:pt>
              <c:pt idx="53">
                <c:v>27.596471786499023</c:v>
              </c:pt>
              <c:pt idx="54">
                <c:v>24.935235977172852</c:v>
              </c:pt>
              <c:pt idx="55">
                <c:v>19.254301071166992</c:v>
              </c:pt>
              <c:pt idx="56">
                <c:v>26.912443161010742</c:v>
              </c:pt>
              <c:pt idx="57">
                <c:v>35.993179321289063</c:v>
              </c:pt>
              <c:pt idx="58">
                <c:v>26.408843994140625</c:v>
              </c:pt>
              <c:pt idx="59">
                <c:v>23.752677917480469</c:v>
              </c:pt>
              <c:pt idx="60">
                <c:v>19.271961212158203</c:v>
              </c:pt>
              <c:pt idx="61">
                <c:v>28.847267150878906</c:v>
              </c:pt>
              <c:pt idx="62">
                <c:v>28.752342224121094</c:v>
              </c:pt>
              <c:pt idx="63">
                <c:v>14.634492874145508</c:v>
              </c:pt>
              <c:pt idx="64">
                <c:v>26.291471481323242</c:v>
              </c:pt>
              <c:pt idx="65">
                <c:v>26.35615348815918</c:v>
              </c:pt>
              <c:pt idx="66">
                <c:v>39.228603363037109</c:v>
              </c:pt>
              <c:pt idx="67">
                <c:v>21.734247207641602</c:v>
              </c:pt>
              <c:pt idx="68">
                <c:v>36.737621307373047</c:v>
              </c:pt>
              <c:pt idx="69">
                <c:v>56.069461822509766</c:v>
              </c:pt>
              <c:pt idx="70">
                <c:v>40.521900177001953</c:v>
              </c:pt>
              <c:pt idx="71">
                <c:v>56.910808563232422</c:v>
              </c:pt>
              <c:pt idx="72">
                <c:v>23.511539459228516</c:v>
              </c:pt>
              <c:pt idx="73">
                <c:v>29.203353881835938</c:v>
              </c:pt>
              <c:pt idx="74">
                <c:v>35.517623901367188</c:v>
              </c:pt>
              <c:pt idx="75">
                <c:v>37.720790863037109</c:v>
              </c:pt>
              <c:pt idx="76">
                <c:v>51.139736175537109</c:v>
              </c:pt>
              <c:pt idx="77">
                <c:v>64.051933288574219</c:v>
              </c:pt>
              <c:pt idx="78">
                <c:v>30.451744079589844</c:v>
              </c:pt>
              <c:pt idx="79">
                <c:v>80.648750305175781</c:v>
              </c:pt>
              <c:pt idx="80">
                <c:v>48.839447021484375</c:v>
              </c:pt>
              <c:pt idx="81">
                <c:v>35.044315338134766</c:v>
              </c:pt>
              <c:pt idx="82">
                <c:v>57.215141296386719</c:v>
              </c:pt>
              <c:pt idx="83">
                <c:v>51.966869354248047</c:v>
              </c:pt>
              <c:pt idx="84">
                <c:v>51.897785186767578</c:v>
              </c:pt>
              <c:pt idx="85">
                <c:v>56.934406280517578</c:v>
              </c:pt>
              <c:pt idx="86">
                <c:v>50.163684844970703</c:v>
              </c:pt>
              <c:pt idx="87">
                <c:v>69.925308227539063</c:v>
              </c:pt>
            </c:numLit>
          </c:val>
          <c:extLst>
            <c:ext xmlns:c16="http://schemas.microsoft.com/office/drawing/2014/chart" uri="{C3380CC4-5D6E-409C-BE32-E72D297353CC}">
              <c16:uniqueId val="{00000374-525E-4A4F-AF2F-5ED36493B1E5}"/>
            </c:ext>
          </c:extLst>
        </c:ser>
        <c:ser>
          <c:idx val="5"/>
          <c:order val="5"/>
          <c:tx>
            <c:v>Tieliikenne</c:v>
          </c:tx>
          <c:spPr>
            <a:solidFill>
              <a:srgbClr val="A6A6A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6-525E-4A4F-AF2F-5ED36493B1E5}"/>
              </c:ext>
            </c:extLst>
          </c:dPt>
          <c:dPt>
            <c:idx val="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8-525E-4A4F-AF2F-5ED36493B1E5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A-525E-4A4F-AF2F-5ED36493B1E5}"/>
              </c:ext>
            </c:extLst>
          </c:dPt>
          <c:dPt>
            <c:idx val="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C-525E-4A4F-AF2F-5ED36493B1E5}"/>
              </c:ext>
            </c:extLst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E-525E-4A4F-AF2F-5ED36493B1E5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0-525E-4A4F-AF2F-5ED36493B1E5}"/>
              </c:ext>
            </c:extLst>
          </c:dPt>
          <c:dPt>
            <c:idx val="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2-525E-4A4F-AF2F-5ED36493B1E5}"/>
              </c:ext>
            </c:extLst>
          </c:dPt>
          <c:dPt>
            <c:idx val="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4-525E-4A4F-AF2F-5ED36493B1E5}"/>
              </c:ext>
            </c:extLst>
          </c:dPt>
          <c:dPt>
            <c:idx val="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6-525E-4A4F-AF2F-5ED36493B1E5}"/>
              </c:ext>
            </c:extLst>
          </c:dPt>
          <c:dPt>
            <c:idx val="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8-525E-4A4F-AF2F-5ED36493B1E5}"/>
              </c:ext>
            </c:extLst>
          </c:dPt>
          <c:dPt>
            <c:idx val="1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A-525E-4A4F-AF2F-5ED36493B1E5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C-525E-4A4F-AF2F-5ED36493B1E5}"/>
              </c:ext>
            </c:extLst>
          </c:dPt>
          <c:dPt>
            <c:idx val="1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E-525E-4A4F-AF2F-5ED36493B1E5}"/>
              </c:ext>
            </c:extLst>
          </c:dPt>
          <c:dPt>
            <c:idx val="1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0-525E-4A4F-AF2F-5ED36493B1E5}"/>
              </c:ext>
            </c:extLst>
          </c:dPt>
          <c:dPt>
            <c:idx val="1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2-525E-4A4F-AF2F-5ED36493B1E5}"/>
              </c:ext>
            </c:extLst>
          </c:dPt>
          <c:dPt>
            <c:idx val="1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4-525E-4A4F-AF2F-5ED36493B1E5}"/>
              </c:ext>
            </c:extLst>
          </c:dPt>
          <c:dPt>
            <c:idx val="1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6-525E-4A4F-AF2F-5ED36493B1E5}"/>
              </c:ext>
            </c:extLst>
          </c:dPt>
          <c:dPt>
            <c:idx val="1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8-525E-4A4F-AF2F-5ED36493B1E5}"/>
              </c:ext>
            </c:extLst>
          </c:dPt>
          <c:dPt>
            <c:idx val="1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A-525E-4A4F-AF2F-5ED36493B1E5}"/>
              </c:ext>
            </c:extLst>
          </c:dPt>
          <c:dPt>
            <c:idx val="1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C-525E-4A4F-AF2F-5ED36493B1E5}"/>
              </c:ext>
            </c:extLst>
          </c:dPt>
          <c:dPt>
            <c:idx val="2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E-525E-4A4F-AF2F-5ED36493B1E5}"/>
              </c:ext>
            </c:extLst>
          </c:dPt>
          <c:dPt>
            <c:idx val="2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0-525E-4A4F-AF2F-5ED36493B1E5}"/>
              </c:ext>
            </c:extLst>
          </c:dPt>
          <c:dPt>
            <c:idx val="2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2-525E-4A4F-AF2F-5ED36493B1E5}"/>
              </c:ext>
            </c:extLst>
          </c:dPt>
          <c:dPt>
            <c:idx val="2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4-525E-4A4F-AF2F-5ED36493B1E5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6-525E-4A4F-AF2F-5ED36493B1E5}"/>
              </c:ext>
            </c:extLst>
          </c:dPt>
          <c:dPt>
            <c:idx val="2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8-525E-4A4F-AF2F-5ED36493B1E5}"/>
              </c:ext>
            </c:extLst>
          </c:dPt>
          <c:dPt>
            <c:idx val="2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A-525E-4A4F-AF2F-5ED36493B1E5}"/>
              </c:ext>
            </c:extLst>
          </c:dPt>
          <c:dPt>
            <c:idx val="2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C-525E-4A4F-AF2F-5ED36493B1E5}"/>
              </c:ext>
            </c:extLst>
          </c:dPt>
          <c:dPt>
            <c:idx val="2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E-525E-4A4F-AF2F-5ED36493B1E5}"/>
              </c:ext>
            </c:extLst>
          </c:dPt>
          <c:dPt>
            <c:idx val="2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0-525E-4A4F-AF2F-5ED36493B1E5}"/>
              </c:ext>
            </c:extLst>
          </c:dPt>
          <c:dPt>
            <c:idx val="3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2-525E-4A4F-AF2F-5ED36493B1E5}"/>
              </c:ext>
            </c:extLst>
          </c:dPt>
          <c:dPt>
            <c:idx val="3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4-525E-4A4F-AF2F-5ED36493B1E5}"/>
              </c:ext>
            </c:extLst>
          </c:dPt>
          <c:dPt>
            <c:idx val="3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6-525E-4A4F-AF2F-5ED36493B1E5}"/>
              </c:ext>
            </c:extLst>
          </c:dPt>
          <c:dPt>
            <c:idx val="3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8-525E-4A4F-AF2F-5ED36493B1E5}"/>
              </c:ext>
            </c:extLst>
          </c:dPt>
          <c:dPt>
            <c:idx val="3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A-525E-4A4F-AF2F-5ED36493B1E5}"/>
              </c:ext>
            </c:extLst>
          </c:dPt>
          <c:dPt>
            <c:idx val="3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C-525E-4A4F-AF2F-5ED36493B1E5}"/>
              </c:ext>
            </c:extLst>
          </c:dPt>
          <c:dPt>
            <c:idx val="3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E-525E-4A4F-AF2F-5ED36493B1E5}"/>
              </c:ext>
            </c:extLst>
          </c:dPt>
          <c:dPt>
            <c:idx val="3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0-525E-4A4F-AF2F-5ED36493B1E5}"/>
              </c:ext>
            </c:extLst>
          </c:dPt>
          <c:dPt>
            <c:idx val="3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2-525E-4A4F-AF2F-5ED36493B1E5}"/>
              </c:ext>
            </c:extLst>
          </c:dPt>
          <c:dPt>
            <c:idx val="3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4-525E-4A4F-AF2F-5ED36493B1E5}"/>
              </c:ext>
            </c:extLst>
          </c:dPt>
          <c:dPt>
            <c:idx val="4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6-525E-4A4F-AF2F-5ED36493B1E5}"/>
              </c:ext>
            </c:extLst>
          </c:dPt>
          <c:dPt>
            <c:idx val="4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8-525E-4A4F-AF2F-5ED36493B1E5}"/>
              </c:ext>
            </c:extLst>
          </c:dPt>
          <c:dPt>
            <c:idx val="4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A-525E-4A4F-AF2F-5ED36493B1E5}"/>
              </c:ext>
            </c:extLst>
          </c:dPt>
          <c:dPt>
            <c:idx val="4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C-525E-4A4F-AF2F-5ED36493B1E5}"/>
              </c:ext>
            </c:extLst>
          </c:dPt>
          <c:dPt>
            <c:idx val="4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E-525E-4A4F-AF2F-5ED36493B1E5}"/>
              </c:ext>
            </c:extLst>
          </c:dPt>
          <c:dPt>
            <c:idx val="4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0-525E-4A4F-AF2F-5ED36493B1E5}"/>
              </c:ext>
            </c:extLst>
          </c:dPt>
          <c:dPt>
            <c:idx val="4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2-525E-4A4F-AF2F-5ED36493B1E5}"/>
              </c:ext>
            </c:extLst>
          </c:dPt>
          <c:dPt>
            <c:idx val="4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4-525E-4A4F-AF2F-5ED36493B1E5}"/>
              </c:ext>
            </c:extLst>
          </c:dPt>
          <c:dPt>
            <c:idx val="4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6-525E-4A4F-AF2F-5ED36493B1E5}"/>
              </c:ext>
            </c:extLst>
          </c:dPt>
          <c:dPt>
            <c:idx val="4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8-525E-4A4F-AF2F-5ED36493B1E5}"/>
              </c:ext>
            </c:extLst>
          </c:dPt>
          <c:dPt>
            <c:idx val="5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A-525E-4A4F-AF2F-5ED36493B1E5}"/>
              </c:ext>
            </c:extLst>
          </c:dPt>
          <c:dPt>
            <c:idx val="5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C-525E-4A4F-AF2F-5ED36493B1E5}"/>
              </c:ext>
            </c:extLst>
          </c:dPt>
          <c:dPt>
            <c:idx val="5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E-525E-4A4F-AF2F-5ED36493B1E5}"/>
              </c:ext>
            </c:extLst>
          </c:dPt>
          <c:dPt>
            <c:idx val="5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0-525E-4A4F-AF2F-5ED36493B1E5}"/>
              </c:ext>
            </c:extLst>
          </c:dPt>
          <c:dPt>
            <c:idx val="5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2-525E-4A4F-AF2F-5ED36493B1E5}"/>
              </c:ext>
            </c:extLst>
          </c:dPt>
          <c:dPt>
            <c:idx val="5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4-525E-4A4F-AF2F-5ED36493B1E5}"/>
              </c:ext>
            </c:extLst>
          </c:dPt>
          <c:dPt>
            <c:idx val="5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6-525E-4A4F-AF2F-5ED36493B1E5}"/>
              </c:ext>
            </c:extLst>
          </c:dPt>
          <c:dPt>
            <c:idx val="5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8-525E-4A4F-AF2F-5ED36493B1E5}"/>
              </c:ext>
            </c:extLst>
          </c:dPt>
          <c:dPt>
            <c:idx val="5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A-525E-4A4F-AF2F-5ED36493B1E5}"/>
              </c:ext>
            </c:extLst>
          </c:dPt>
          <c:dPt>
            <c:idx val="5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C-525E-4A4F-AF2F-5ED36493B1E5}"/>
              </c:ext>
            </c:extLst>
          </c:dPt>
          <c:dPt>
            <c:idx val="6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E-525E-4A4F-AF2F-5ED36493B1E5}"/>
              </c:ext>
            </c:extLst>
          </c:dPt>
          <c:dPt>
            <c:idx val="6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0-525E-4A4F-AF2F-5ED36493B1E5}"/>
              </c:ext>
            </c:extLst>
          </c:dPt>
          <c:dPt>
            <c:idx val="6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2-525E-4A4F-AF2F-5ED36493B1E5}"/>
              </c:ext>
            </c:extLst>
          </c:dPt>
          <c:dPt>
            <c:idx val="6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4-525E-4A4F-AF2F-5ED36493B1E5}"/>
              </c:ext>
            </c:extLst>
          </c:dPt>
          <c:dPt>
            <c:idx val="6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6-525E-4A4F-AF2F-5ED36493B1E5}"/>
              </c:ext>
            </c:extLst>
          </c:dPt>
          <c:dPt>
            <c:idx val="6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8-525E-4A4F-AF2F-5ED36493B1E5}"/>
              </c:ext>
            </c:extLst>
          </c:dPt>
          <c:dPt>
            <c:idx val="6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A-525E-4A4F-AF2F-5ED36493B1E5}"/>
              </c:ext>
            </c:extLst>
          </c:dPt>
          <c:dPt>
            <c:idx val="6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C-525E-4A4F-AF2F-5ED36493B1E5}"/>
              </c:ext>
            </c:extLst>
          </c:dPt>
          <c:dPt>
            <c:idx val="6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E-525E-4A4F-AF2F-5ED36493B1E5}"/>
              </c:ext>
            </c:extLst>
          </c:dPt>
          <c:dPt>
            <c:idx val="6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0-525E-4A4F-AF2F-5ED36493B1E5}"/>
              </c:ext>
            </c:extLst>
          </c:dPt>
          <c:dPt>
            <c:idx val="7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2-525E-4A4F-AF2F-5ED36493B1E5}"/>
              </c:ext>
            </c:extLst>
          </c:dPt>
          <c:dPt>
            <c:idx val="7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4-525E-4A4F-AF2F-5ED36493B1E5}"/>
              </c:ext>
            </c:extLst>
          </c:dPt>
          <c:dPt>
            <c:idx val="72"/>
            <c:invertIfNegative val="0"/>
            <c:bubble3D val="0"/>
            <c:spPr>
              <a:solidFill>
                <a:srgbClr val="A6A6A6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6-525E-4A4F-AF2F-5ED36493B1E5}"/>
              </c:ext>
            </c:extLst>
          </c:dPt>
          <c:dPt>
            <c:idx val="7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8-525E-4A4F-AF2F-5ED36493B1E5}"/>
              </c:ext>
            </c:extLst>
          </c:dPt>
          <c:dPt>
            <c:idx val="7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A-525E-4A4F-AF2F-5ED36493B1E5}"/>
              </c:ext>
            </c:extLst>
          </c:dPt>
          <c:dPt>
            <c:idx val="7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C-525E-4A4F-AF2F-5ED36493B1E5}"/>
              </c:ext>
            </c:extLst>
          </c:dPt>
          <c:dPt>
            <c:idx val="7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E-525E-4A4F-AF2F-5ED36493B1E5}"/>
              </c:ext>
            </c:extLst>
          </c:dPt>
          <c:dPt>
            <c:idx val="7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0-525E-4A4F-AF2F-5ED36493B1E5}"/>
              </c:ext>
            </c:extLst>
          </c:dPt>
          <c:dPt>
            <c:idx val="7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2-525E-4A4F-AF2F-5ED36493B1E5}"/>
              </c:ext>
            </c:extLst>
          </c:dPt>
          <c:dPt>
            <c:idx val="7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4-525E-4A4F-AF2F-5ED36493B1E5}"/>
              </c:ext>
            </c:extLst>
          </c:dPt>
          <c:dPt>
            <c:idx val="8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6-525E-4A4F-AF2F-5ED36493B1E5}"/>
              </c:ext>
            </c:extLst>
          </c:dPt>
          <c:dPt>
            <c:idx val="8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8-525E-4A4F-AF2F-5ED36493B1E5}"/>
              </c:ext>
            </c:extLst>
          </c:dPt>
          <c:dPt>
            <c:idx val="8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A-525E-4A4F-AF2F-5ED36493B1E5}"/>
              </c:ext>
            </c:extLst>
          </c:dPt>
          <c:dPt>
            <c:idx val="8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C-525E-4A4F-AF2F-5ED36493B1E5}"/>
              </c:ext>
            </c:extLst>
          </c:dPt>
          <c:dPt>
            <c:idx val="8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E-525E-4A4F-AF2F-5ED36493B1E5}"/>
              </c:ext>
            </c:extLst>
          </c:dPt>
          <c:dPt>
            <c:idx val="8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0-525E-4A4F-AF2F-5ED36493B1E5}"/>
              </c:ext>
            </c:extLst>
          </c:dPt>
          <c:dPt>
            <c:idx val="8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2-525E-4A4F-AF2F-5ED36493B1E5}"/>
              </c:ext>
            </c:extLst>
          </c:dPt>
          <c:dPt>
            <c:idx val="8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4-525E-4A4F-AF2F-5ED36493B1E5}"/>
              </c:ext>
            </c:extLst>
          </c:dPt>
          <c:cat>
            <c:strLit>
              <c:ptCount val="88"/>
              <c:pt idx="0">
                <c:v>Pornainen</c:v>
              </c:pt>
              <c:pt idx="1">
                <c:v>Kuhmoinen</c:v>
              </c:pt>
              <c:pt idx="2">
                <c:v>Sauvo</c:v>
              </c:pt>
              <c:pt idx="3">
                <c:v>Nousiainen</c:v>
              </c:pt>
              <c:pt idx="4">
                <c:v>Padasjoki</c:v>
              </c:pt>
              <c:pt idx="5">
                <c:v>Kauniainen</c:v>
              </c:pt>
              <c:pt idx="6">
                <c:v>Aura</c:v>
              </c:pt>
              <c:pt idx="7">
                <c:v>Rusko</c:v>
              </c:pt>
              <c:pt idx="8">
                <c:v>Kemiönsaari</c:v>
              </c:pt>
              <c:pt idx="9">
                <c:v>Kärkölä</c:v>
              </c:pt>
              <c:pt idx="10">
                <c:v>Punkalaidun</c:v>
              </c:pt>
              <c:pt idx="11">
                <c:v>Ilomantsi</c:v>
              </c:pt>
              <c:pt idx="12">
                <c:v>Hanko</c:v>
              </c:pt>
              <c:pt idx="13">
                <c:v>Suomussalmi</c:v>
              </c:pt>
              <c:pt idx="14">
                <c:v>Jokioinen</c:v>
              </c:pt>
              <c:pt idx="15">
                <c:v>Hausjärvi</c:v>
              </c:pt>
              <c:pt idx="16">
                <c:v>Karkkila</c:v>
              </c:pt>
              <c:pt idx="17">
                <c:v>Suonenjoki</c:v>
              </c:pt>
              <c:pt idx="18">
                <c:v>Iitti</c:v>
              </c:pt>
              <c:pt idx="19">
                <c:v>Masku</c:v>
              </c:pt>
              <c:pt idx="20">
                <c:v>Mynämäki</c:v>
              </c:pt>
              <c:pt idx="21">
                <c:v>Luumäki</c:v>
              </c:pt>
              <c:pt idx="22">
                <c:v>Naantali</c:v>
              </c:pt>
              <c:pt idx="23">
                <c:v>Ikaalinen</c:v>
              </c:pt>
              <c:pt idx="24">
                <c:v>Parainen</c:v>
              </c:pt>
              <c:pt idx="25">
                <c:v>Paimio</c:v>
              </c:pt>
              <c:pt idx="26">
                <c:v>Orivesi</c:v>
              </c:pt>
              <c:pt idx="27">
                <c:v>Laitila</c:v>
              </c:pt>
              <c:pt idx="28">
                <c:v>Uusikaupunki</c:v>
              </c:pt>
              <c:pt idx="29">
                <c:v>Hämeenkyrö</c:v>
              </c:pt>
              <c:pt idx="30">
                <c:v>Imatra</c:v>
              </c:pt>
              <c:pt idx="31">
                <c:v>Raisio</c:v>
              </c:pt>
              <c:pt idx="32">
                <c:v>Somero</c:v>
              </c:pt>
              <c:pt idx="33">
                <c:v>Pirkkala</c:v>
              </c:pt>
              <c:pt idx="34">
                <c:v>Forssa</c:v>
              </c:pt>
              <c:pt idx="35">
                <c:v>Ylivieska</c:v>
              </c:pt>
              <c:pt idx="36">
                <c:v>Lieto</c:v>
              </c:pt>
              <c:pt idx="37">
                <c:v>Kemi</c:v>
              </c:pt>
              <c:pt idx="38">
                <c:v>Varkaus</c:v>
              </c:pt>
              <c:pt idx="39">
                <c:v>Äänekoski</c:v>
              </c:pt>
              <c:pt idx="40">
                <c:v>Järvenpää</c:v>
              </c:pt>
              <c:pt idx="41">
                <c:v>Loviisa</c:v>
              </c:pt>
              <c:pt idx="42">
                <c:v>Janakkala</c:v>
              </c:pt>
              <c:pt idx="43">
                <c:v>Kerava</c:v>
              </c:pt>
              <c:pt idx="44">
                <c:v>Sipoo</c:v>
              </c:pt>
              <c:pt idx="45">
                <c:v>Lapua</c:v>
              </c:pt>
              <c:pt idx="46">
                <c:v>Iisalmi</c:v>
              </c:pt>
              <c:pt idx="47">
                <c:v>Hollola</c:v>
              </c:pt>
              <c:pt idx="48">
                <c:v>Ilmajoki</c:v>
              </c:pt>
              <c:pt idx="49">
                <c:v>Riihimäki</c:v>
              </c:pt>
              <c:pt idx="50">
                <c:v>Orimattila</c:v>
              </c:pt>
              <c:pt idx="51">
                <c:v>Kaarina</c:v>
              </c:pt>
              <c:pt idx="52">
                <c:v>Nokia</c:v>
              </c:pt>
              <c:pt idx="53">
                <c:v>Rauma</c:v>
              </c:pt>
              <c:pt idx="54">
                <c:v>Ylöjärvi</c:v>
              </c:pt>
              <c:pt idx="55">
                <c:v>Kirkkonummi</c:v>
              </c:pt>
              <c:pt idx="56">
                <c:v>Tuusula</c:v>
              </c:pt>
              <c:pt idx="57">
                <c:v>Hamina</c:v>
              </c:pt>
              <c:pt idx="58">
                <c:v>Vihti</c:v>
              </c:pt>
              <c:pt idx="59">
                <c:v>Lempäälä</c:v>
              </c:pt>
              <c:pt idx="60">
                <c:v>Kajaani</c:v>
              </c:pt>
              <c:pt idx="61">
                <c:v>Savonlinna</c:v>
              </c:pt>
              <c:pt idx="62">
                <c:v>Kangasala</c:v>
              </c:pt>
              <c:pt idx="63">
                <c:v>Mäntsälä</c:v>
              </c:pt>
              <c:pt idx="64">
                <c:v>Loimaa</c:v>
              </c:pt>
              <c:pt idx="65">
                <c:v>Nurmijärvi</c:v>
              </c:pt>
              <c:pt idx="66">
                <c:v>Sastamala</c:v>
              </c:pt>
              <c:pt idx="67">
                <c:v>Hyvinkää</c:v>
              </c:pt>
              <c:pt idx="68">
                <c:v>Vaasa</c:v>
              </c:pt>
              <c:pt idx="69">
                <c:v>Kotka</c:v>
              </c:pt>
              <c:pt idx="70">
                <c:v>Kokkola</c:v>
              </c:pt>
              <c:pt idx="71">
                <c:v>Lohja</c:v>
              </c:pt>
              <c:pt idx="72">
                <c:v>--&gt;  Joensuu</c:v>
              </c:pt>
              <c:pt idx="73">
                <c:v>Mikkeli</c:v>
              </c:pt>
              <c:pt idx="74">
                <c:v>Lappeenranta</c:v>
              </c:pt>
              <c:pt idx="75">
                <c:v>Hämeenlinna</c:v>
              </c:pt>
              <c:pt idx="76">
                <c:v>Lahti</c:v>
              </c:pt>
              <c:pt idx="77">
                <c:v>Salo</c:v>
              </c:pt>
              <c:pt idx="78">
                <c:v>Seinäjoki</c:v>
              </c:pt>
              <c:pt idx="79">
                <c:v>Kouvola</c:v>
              </c:pt>
              <c:pt idx="80">
                <c:v>Turku</c:v>
              </c:pt>
              <c:pt idx="81">
                <c:v>Kuopio</c:v>
              </c:pt>
              <c:pt idx="82">
                <c:v>Jyväskylä</c:v>
              </c:pt>
              <c:pt idx="83">
                <c:v>Tampere</c:v>
              </c:pt>
              <c:pt idx="84">
                <c:v>Vantaa</c:v>
              </c:pt>
              <c:pt idx="85">
                <c:v>Oulu</c:v>
              </c:pt>
              <c:pt idx="86">
                <c:v>Espoo</c:v>
              </c:pt>
              <c:pt idx="87">
                <c:v>Helsinki</c:v>
              </c:pt>
            </c:strLit>
          </c:cat>
          <c:val>
            <c:numLit>
              <c:formatCode>General</c:formatCode>
              <c:ptCount val="88"/>
              <c:pt idx="0">
                <c:v>6.5558171272277832</c:v>
              </c:pt>
              <c:pt idx="1">
                <c:v>14.026155471801758</c:v>
              </c:pt>
              <c:pt idx="2">
                <c:v>7.9402475357055664</c:v>
              </c:pt>
              <c:pt idx="3">
                <c:v>10.912378311157227</c:v>
              </c:pt>
              <c:pt idx="4">
                <c:v>13.939062118530273</c:v>
              </c:pt>
              <c:pt idx="5">
                <c:v>9.1192474365234375</c:v>
              </c:pt>
              <c:pt idx="6">
                <c:v>16.668634414672852</c:v>
              </c:pt>
              <c:pt idx="7">
                <c:v>8.6906166076660156</c:v>
              </c:pt>
              <c:pt idx="8">
                <c:v>13.887730598449707</c:v>
              </c:pt>
              <c:pt idx="9">
                <c:v>14.460658073425293</c:v>
              </c:pt>
              <c:pt idx="10">
                <c:v>9.3346776962280273</c:v>
              </c:pt>
              <c:pt idx="11">
                <c:v>11.596230506896973</c:v>
              </c:pt>
              <c:pt idx="12">
                <c:v>17.729961395263672</c:v>
              </c:pt>
              <c:pt idx="13">
                <c:v>22.944156646728516</c:v>
              </c:pt>
              <c:pt idx="14">
                <c:v>19.61309814453125</c:v>
              </c:pt>
              <c:pt idx="15">
                <c:v>18.661287307739258</c:v>
              </c:pt>
              <c:pt idx="16">
                <c:v>21.147594451904297</c:v>
              </c:pt>
              <c:pt idx="17">
                <c:v>28.438344955444336</c:v>
              </c:pt>
              <c:pt idx="18">
                <c:v>25.407546997070313</c:v>
              </c:pt>
              <c:pt idx="19">
                <c:v>34.550380706787109</c:v>
              </c:pt>
              <c:pt idx="20">
                <c:v>25.268621444702148</c:v>
              </c:pt>
              <c:pt idx="21">
                <c:v>40.211135864257813</c:v>
              </c:pt>
              <c:pt idx="22">
                <c:v>20.956993103027344</c:v>
              </c:pt>
              <c:pt idx="23">
                <c:v>29.271749496459961</c:v>
              </c:pt>
              <c:pt idx="24">
                <c:v>23.853414535522461</c:v>
              </c:pt>
              <c:pt idx="25">
                <c:v>41.410018920898438</c:v>
              </c:pt>
              <c:pt idx="26">
                <c:v>41.064018249511719</c:v>
              </c:pt>
              <c:pt idx="27">
                <c:v>31.262886047363281</c:v>
              </c:pt>
              <c:pt idx="28">
                <c:v>26.083124160766602</c:v>
              </c:pt>
              <c:pt idx="29">
                <c:v>37.217048645019531</c:v>
              </c:pt>
              <c:pt idx="30">
                <c:v>32.270740509033203</c:v>
              </c:pt>
              <c:pt idx="31">
                <c:v>40.554485321044922</c:v>
              </c:pt>
              <c:pt idx="32">
                <c:v>20.837072372436523</c:v>
              </c:pt>
              <c:pt idx="33">
                <c:v>43.230117797851563</c:v>
              </c:pt>
              <c:pt idx="34">
                <c:v>23.270816802978516</c:v>
              </c:pt>
              <c:pt idx="35">
                <c:v>31.50590705871582</c:v>
              </c:pt>
              <c:pt idx="36">
                <c:v>43.996292114257813</c:v>
              </c:pt>
              <c:pt idx="37">
                <c:v>31.234590530395508</c:v>
              </c:pt>
              <c:pt idx="38">
                <c:v>26.802532196044922</c:v>
              </c:pt>
              <c:pt idx="39">
                <c:v>59.647506713867188</c:v>
              </c:pt>
              <c:pt idx="40">
                <c:v>47.045967102050781</c:v>
              </c:pt>
              <c:pt idx="41">
                <c:v>63.663105010986328</c:v>
              </c:pt>
              <c:pt idx="42">
                <c:v>71.385627746582031</c:v>
              </c:pt>
              <c:pt idx="43">
                <c:v>54.921108245849609</c:v>
              </c:pt>
              <c:pt idx="44">
                <c:v>61.054946899414063</c:v>
              </c:pt>
              <c:pt idx="45">
                <c:v>39.478275299072266</c:v>
              </c:pt>
              <c:pt idx="46">
                <c:v>41.857925415039063</c:v>
              </c:pt>
              <c:pt idx="47">
                <c:v>57.167797088623047</c:v>
              </c:pt>
              <c:pt idx="48">
                <c:v>35.51275634765625</c:v>
              </c:pt>
              <c:pt idx="49">
                <c:v>54.124473571777344</c:v>
              </c:pt>
              <c:pt idx="50">
                <c:v>54.366336822509766</c:v>
              </c:pt>
              <c:pt idx="51">
                <c:v>71.109321594238281</c:v>
              </c:pt>
              <c:pt idx="52">
                <c:v>58.882675170898438</c:v>
              </c:pt>
              <c:pt idx="53">
                <c:v>53.018100738525391</c:v>
              </c:pt>
              <c:pt idx="54">
                <c:v>60.580547332763672</c:v>
              </c:pt>
              <c:pt idx="55">
                <c:v>75.687591552734375</c:v>
              </c:pt>
              <c:pt idx="56">
                <c:v>75.028877258300781</c:v>
              </c:pt>
              <c:pt idx="57">
                <c:v>46.750953674316406</c:v>
              </c:pt>
              <c:pt idx="58">
                <c:v>76.297836303710938</c:v>
              </c:pt>
              <c:pt idx="59">
                <c:v>83.550209045410156</c:v>
              </c:pt>
              <c:pt idx="60">
                <c:v>55.445793151855469</c:v>
              </c:pt>
              <c:pt idx="61">
                <c:v>57.631027221679688</c:v>
              </c:pt>
              <c:pt idx="62">
                <c:v>60.799392700195313</c:v>
              </c:pt>
              <c:pt idx="63">
                <c:v>107.21717834472656</c:v>
              </c:pt>
              <c:pt idx="64">
                <c:v>48.096733093261719</c:v>
              </c:pt>
              <c:pt idx="65">
                <c:v>106.53352355957031</c:v>
              </c:pt>
              <c:pt idx="66">
                <c:v>68.476951599121094</c:v>
              </c:pt>
              <c:pt idx="67">
                <c:v>89.304100036621094</c:v>
              </c:pt>
              <c:pt idx="68">
                <c:v>62.324287414550781</c:v>
              </c:pt>
              <c:pt idx="69">
                <c:v>70.195793151855469</c:v>
              </c:pt>
              <c:pt idx="70">
                <c:v>73.903427124023438</c:v>
              </c:pt>
              <c:pt idx="71">
                <c:v>118.90292358398438</c:v>
              </c:pt>
              <c:pt idx="72">
                <c:v>103.34165191650391</c:v>
              </c:pt>
              <c:pt idx="73">
                <c:v>112.57721710205078</c:v>
              </c:pt>
              <c:pt idx="74">
                <c:v>123.21755218505859</c:v>
              </c:pt>
              <c:pt idx="75">
                <c:v>136.8272705078125</c:v>
              </c:pt>
              <c:pt idx="76">
                <c:v>159.59323120117188</c:v>
              </c:pt>
              <c:pt idx="77">
                <c:v>154.88919067382813</c:v>
              </c:pt>
              <c:pt idx="78">
                <c:v>96.1171875</c:v>
              </c:pt>
              <c:pt idx="79">
                <c:v>156.48564147949219</c:v>
              </c:pt>
              <c:pt idx="80">
                <c:v>153.50942993164063</c:v>
              </c:pt>
              <c:pt idx="81">
                <c:v>173.7481689453125</c:v>
              </c:pt>
              <c:pt idx="82">
                <c:v>194.13407897949219</c:v>
              </c:pt>
              <c:pt idx="83">
                <c:v>231.19561767578125</c:v>
              </c:pt>
              <c:pt idx="84">
                <c:v>351.6690673828125</c:v>
              </c:pt>
              <c:pt idx="85">
                <c:v>261.25485229492188</c:v>
              </c:pt>
              <c:pt idx="86">
                <c:v>293.5382080078125</c:v>
              </c:pt>
              <c:pt idx="87">
                <c:v>494.60018920898438</c:v>
              </c:pt>
            </c:numLit>
          </c:val>
          <c:extLst>
            <c:ext xmlns:c16="http://schemas.microsoft.com/office/drawing/2014/chart" uri="{C3380CC4-5D6E-409C-BE32-E72D297353CC}">
              <c16:uniqueId val="{00000425-525E-4A4F-AF2F-5ED36493B1E5}"/>
            </c:ext>
          </c:extLst>
        </c:ser>
        <c:ser>
          <c:idx val="6"/>
          <c:order val="6"/>
          <c:tx>
            <c:v>Maatalous</c:v>
          </c:tx>
          <c:spPr>
            <a:solidFill>
              <a:srgbClr val="92CD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7-525E-4A4F-AF2F-5ED36493B1E5}"/>
              </c:ext>
            </c:extLst>
          </c:dPt>
          <c:dPt>
            <c:idx val="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9-525E-4A4F-AF2F-5ED36493B1E5}"/>
              </c:ext>
            </c:extLst>
          </c:dPt>
          <c:dPt>
            <c:idx val="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B-525E-4A4F-AF2F-5ED36493B1E5}"/>
              </c:ext>
            </c:extLst>
          </c:dPt>
          <c:dPt>
            <c:idx val="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D-525E-4A4F-AF2F-5ED36493B1E5}"/>
              </c:ext>
            </c:extLst>
          </c:dPt>
          <c:dPt>
            <c:idx val="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F-525E-4A4F-AF2F-5ED36493B1E5}"/>
              </c:ext>
            </c:extLst>
          </c:dPt>
          <c:dPt>
            <c:idx val="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1-525E-4A4F-AF2F-5ED36493B1E5}"/>
              </c:ext>
            </c:extLst>
          </c:dPt>
          <c:dPt>
            <c:idx val="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3-525E-4A4F-AF2F-5ED36493B1E5}"/>
              </c:ext>
            </c:extLst>
          </c:dPt>
          <c:dPt>
            <c:idx val="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5-525E-4A4F-AF2F-5ED36493B1E5}"/>
              </c:ext>
            </c:extLst>
          </c:dPt>
          <c:dPt>
            <c:idx val="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7-525E-4A4F-AF2F-5ED36493B1E5}"/>
              </c:ext>
            </c:extLst>
          </c:dPt>
          <c:dPt>
            <c:idx val="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9-525E-4A4F-AF2F-5ED36493B1E5}"/>
              </c:ext>
            </c:extLst>
          </c:dPt>
          <c:dPt>
            <c:idx val="1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B-525E-4A4F-AF2F-5ED36493B1E5}"/>
              </c:ext>
            </c:extLst>
          </c:dPt>
          <c:dPt>
            <c:idx val="1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D-525E-4A4F-AF2F-5ED36493B1E5}"/>
              </c:ext>
            </c:extLst>
          </c:dPt>
          <c:dPt>
            <c:idx val="1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F-525E-4A4F-AF2F-5ED36493B1E5}"/>
              </c:ext>
            </c:extLst>
          </c:dPt>
          <c:dPt>
            <c:idx val="1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1-525E-4A4F-AF2F-5ED36493B1E5}"/>
              </c:ext>
            </c:extLst>
          </c:dPt>
          <c:dPt>
            <c:idx val="1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3-525E-4A4F-AF2F-5ED36493B1E5}"/>
              </c:ext>
            </c:extLst>
          </c:dPt>
          <c:dPt>
            <c:idx val="1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5-525E-4A4F-AF2F-5ED36493B1E5}"/>
              </c:ext>
            </c:extLst>
          </c:dPt>
          <c:dPt>
            <c:idx val="1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7-525E-4A4F-AF2F-5ED36493B1E5}"/>
              </c:ext>
            </c:extLst>
          </c:dPt>
          <c:dPt>
            <c:idx val="1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9-525E-4A4F-AF2F-5ED36493B1E5}"/>
              </c:ext>
            </c:extLst>
          </c:dPt>
          <c:dPt>
            <c:idx val="1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B-525E-4A4F-AF2F-5ED36493B1E5}"/>
              </c:ext>
            </c:extLst>
          </c:dPt>
          <c:dPt>
            <c:idx val="1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D-525E-4A4F-AF2F-5ED36493B1E5}"/>
              </c:ext>
            </c:extLst>
          </c:dPt>
          <c:dPt>
            <c:idx val="2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F-525E-4A4F-AF2F-5ED36493B1E5}"/>
              </c:ext>
            </c:extLst>
          </c:dPt>
          <c:dPt>
            <c:idx val="2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1-525E-4A4F-AF2F-5ED36493B1E5}"/>
              </c:ext>
            </c:extLst>
          </c:dPt>
          <c:dPt>
            <c:idx val="2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3-525E-4A4F-AF2F-5ED36493B1E5}"/>
              </c:ext>
            </c:extLst>
          </c:dPt>
          <c:dPt>
            <c:idx val="2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5-525E-4A4F-AF2F-5ED36493B1E5}"/>
              </c:ext>
            </c:extLst>
          </c:dPt>
          <c:dPt>
            <c:idx val="2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7-525E-4A4F-AF2F-5ED36493B1E5}"/>
              </c:ext>
            </c:extLst>
          </c:dPt>
          <c:dPt>
            <c:idx val="2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9-525E-4A4F-AF2F-5ED36493B1E5}"/>
              </c:ext>
            </c:extLst>
          </c:dPt>
          <c:dPt>
            <c:idx val="2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B-525E-4A4F-AF2F-5ED36493B1E5}"/>
              </c:ext>
            </c:extLst>
          </c:dPt>
          <c:dPt>
            <c:idx val="2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D-525E-4A4F-AF2F-5ED36493B1E5}"/>
              </c:ext>
            </c:extLst>
          </c:dPt>
          <c:dPt>
            <c:idx val="2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F-525E-4A4F-AF2F-5ED36493B1E5}"/>
              </c:ext>
            </c:extLst>
          </c:dPt>
          <c:dPt>
            <c:idx val="2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1-525E-4A4F-AF2F-5ED36493B1E5}"/>
              </c:ext>
            </c:extLst>
          </c:dPt>
          <c:dPt>
            <c:idx val="3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3-525E-4A4F-AF2F-5ED36493B1E5}"/>
              </c:ext>
            </c:extLst>
          </c:dPt>
          <c:dPt>
            <c:idx val="3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5-525E-4A4F-AF2F-5ED36493B1E5}"/>
              </c:ext>
            </c:extLst>
          </c:dPt>
          <c:dPt>
            <c:idx val="3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7-525E-4A4F-AF2F-5ED36493B1E5}"/>
              </c:ext>
            </c:extLst>
          </c:dPt>
          <c:dPt>
            <c:idx val="3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9-525E-4A4F-AF2F-5ED36493B1E5}"/>
              </c:ext>
            </c:extLst>
          </c:dPt>
          <c:dPt>
            <c:idx val="3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B-525E-4A4F-AF2F-5ED36493B1E5}"/>
              </c:ext>
            </c:extLst>
          </c:dPt>
          <c:dPt>
            <c:idx val="3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D-525E-4A4F-AF2F-5ED36493B1E5}"/>
              </c:ext>
            </c:extLst>
          </c:dPt>
          <c:dPt>
            <c:idx val="3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F-525E-4A4F-AF2F-5ED36493B1E5}"/>
              </c:ext>
            </c:extLst>
          </c:dPt>
          <c:dPt>
            <c:idx val="3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1-525E-4A4F-AF2F-5ED36493B1E5}"/>
              </c:ext>
            </c:extLst>
          </c:dPt>
          <c:dPt>
            <c:idx val="3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3-525E-4A4F-AF2F-5ED36493B1E5}"/>
              </c:ext>
            </c:extLst>
          </c:dPt>
          <c:dPt>
            <c:idx val="3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5-525E-4A4F-AF2F-5ED36493B1E5}"/>
              </c:ext>
            </c:extLst>
          </c:dPt>
          <c:dPt>
            <c:idx val="4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7-525E-4A4F-AF2F-5ED36493B1E5}"/>
              </c:ext>
            </c:extLst>
          </c:dPt>
          <c:dPt>
            <c:idx val="4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9-525E-4A4F-AF2F-5ED36493B1E5}"/>
              </c:ext>
            </c:extLst>
          </c:dPt>
          <c:dPt>
            <c:idx val="4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B-525E-4A4F-AF2F-5ED36493B1E5}"/>
              </c:ext>
            </c:extLst>
          </c:dPt>
          <c:dPt>
            <c:idx val="4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D-525E-4A4F-AF2F-5ED36493B1E5}"/>
              </c:ext>
            </c:extLst>
          </c:dPt>
          <c:dPt>
            <c:idx val="4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F-525E-4A4F-AF2F-5ED36493B1E5}"/>
              </c:ext>
            </c:extLst>
          </c:dPt>
          <c:dPt>
            <c:idx val="4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1-525E-4A4F-AF2F-5ED36493B1E5}"/>
              </c:ext>
            </c:extLst>
          </c:dPt>
          <c:dPt>
            <c:idx val="4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3-525E-4A4F-AF2F-5ED36493B1E5}"/>
              </c:ext>
            </c:extLst>
          </c:dPt>
          <c:dPt>
            <c:idx val="4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5-525E-4A4F-AF2F-5ED36493B1E5}"/>
              </c:ext>
            </c:extLst>
          </c:dPt>
          <c:dPt>
            <c:idx val="4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7-525E-4A4F-AF2F-5ED36493B1E5}"/>
              </c:ext>
            </c:extLst>
          </c:dPt>
          <c:dPt>
            <c:idx val="4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9-525E-4A4F-AF2F-5ED36493B1E5}"/>
              </c:ext>
            </c:extLst>
          </c:dPt>
          <c:dPt>
            <c:idx val="5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B-525E-4A4F-AF2F-5ED36493B1E5}"/>
              </c:ext>
            </c:extLst>
          </c:dPt>
          <c:dPt>
            <c:idx val="5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D-525E-4A4F-AF2F-5ED36493B1E5}"/>
              </c:ext>
            </c:extLst>
          </c:dPt>
          <c:dPt>
            <c:idx val="5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F-525E-4A4F-AF2F-5ED36493B1E5}"/>
              </c:ext>
            </c:extLst>
          </c:dPt>
          <c:dPt>
            <c:idx val="5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1-525E-4A4F-AF2F-5ED36493B1E5}"/>
              </c:ext>
            </c:extLst>
          </c:dPt>
          <c:dPt>
            <c:idx val="5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3-525E-4A4F-AF2F-5ED36493B1E5}"/>
              </c:ext>
            </c:extLst>
          </c:dPt>
          <c:dPt>
            <c:idx val="5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5-525E-4A4F-AF2F-5ED36493B1E5}"/>
              </c:ext>
            </c:extLst>
          </c:dPt>
          <c:dPt>
            <c:idx val="5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7-525E-4A4F-AF2F-5ED36493B1E5}"/>
              </c:ext>
            </c:extLst>
          </c:dPt>
          <c:dPt>
            <c:idx val="5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9-525E-4A4F-AF2F-5ED36493B1E5}"/>
              </c:ext>
            </c:extLst>
          </c:dPt>
          <c:dPt>
            <c:idx val="5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B-525E-4A4F-AF2F-5ED36493B1E5}"/>
              </c:ext>
            </c:extLst>
          </c:dPt>
          <c:dPt>
            <c:idx val="5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D-525E-4A4F-AF2F-5ED36493B1E5}"/>
              </c:ext>
            </c:extLst>
          </c:dPt>
          <c:dPt>
            <c:idx val="6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F-525E-4A4F-AF2F-5ED36493B1E5}"/>
              </c:ext>
            </c:extLst>
          </c:dPt>
          <c:dPt>
            <c:idx val="6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1-525E-4A4F-AF2F-5ED36493B1E5}"/>
              </c:ext>
            </c:extLst>
          </c:dPt>
          <c:dPt>
            <c:idx val="6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3-525E-4A4F-AF2F-5ED36493B1E5}"/>
              </c:ext>
            </c:extLst>
          </c:dPt>
          <c:dPt>
            <c:idx val="6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5-525E-4A4F-AF2F-5ED36493B1E5}"/>
              </c:ext>
            </c:extLst>
          </c:dPt>
          <c:dPt>
            <c:idx val="6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7-525E-4A4F-AF2F-5ED36493B1E5}"/>
              </c:ext>
            </c:extLst>
          </c:dPt>
          <c:dPt>
            <c:idx val="6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9-525E-4A4F-AF2F-5ED36493B1E5}"/>
              </c:ext>
            </c:extLst>
          </c:dPt>
          <c:dPt>
            <c:idx val="6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B-525E-4A4F-AF2F-5ED36493B1E5}"/>
              </c:ext>
            </c:extLst>
          </c:dPt>
          <c:dPt>
            <c:idx val="6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D-525E-4A4F-AF2F-5ED36493B1E5}"/>
              </c:ext>
            </c:extLst>
          </c:dPt>
          <c:dPt>
            <c:idx val="6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F-525E-4A4F-AF2F-5ED36493B1E5}"/>
              </c:ext>
            </c:extLst>
          </c:dPt>
          <c:dPt>
            <c:idx val="6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1-525E-4A4F-AF2F-5ED36493B1E5}"/>
              </c:ext>
            </c:extLst>
          </c:dPt>
          <c:dPt>
            <c:idx val="7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3-525E-4A4F-AF2F-5ED36493B1E5}"/>
              </c:ext>
            </c:extLst>
          </c:dPt>
          <c:dPt>
            <c:idx val="7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5-525E-4A4F-AF2F-5ED36493B1E5}"/>
              </c:ext>
            </c:extLst>
          </c:dPt>
          <c:dPt>
            <c:idx val="72"/>
            <c:invertIfNegative val="0"/>
            <c:bubble3D val="0"/>
            <c:spPr>
              <a:solidFill>
                <a:srgbClr val="92CDDC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7-525E-4A4F-AF2F-5ED36493B1E5}"/>
              </c:ext>
            </c:extLst>
          </c:dPt>
          <c:dPt>
            <c:idx val="7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9-525E-4A4F-AF2F-5ED36493B1E5}"/>
              </c:ext>
            </c:extLst>
          </c:dPt>
          <c:dPt>
            <c:idx val="7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B-525E-4A4F-AF2F-5ED36493B1E5}"/>
              </c:ext>
            </c:extLst>
          </c:dPt>
          <c:dPt>
            <c:idx val="7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D-525E-4A4F-AF2F-5ED36493B1E5}"/>
              </c:ext>
            </c:extLst>
          </c:dPt>
          <c:dPt>
            <c:idx val="7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F-525E-4A4F-AF2F-5ED36493B1E5}"/>
              </c:ext>
            </c:extLst>
          </c:dPt>
          <c:dPt>
            <c:idx val="7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1-525E-4A4F-AF2F-5ED36493B1E5}"/>
              </c:ext>
            </c:extLst>
          </c:dPt>
          <c:dPt>
            <c:idx val="7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3-525E-4A4F-AF2F-5ED36493B1E5}"/>
              </c:ext>
            </c:extLst>
          </c:dPt>
          <c:dPt>
            <c:idx val="7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5-525E-4A4F-AF2F-5ED36493B1E5}"/>
              </c:ext>
            </c:extLst>
          </c:dPt>
          <c:dPt>
            <c:idx val="8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7-525E-4A4F-AF2F-5ED36493B1E5}"/>
              </c:ext>
            </c:extLst>
          </c:dPt>
          <c:dPt>
            <c:idx val="8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9-525E-4A4F-AF2F-5ED36493B1E5}"/>
              </c:ext>
            </c:extLst>
          </c:dPt>
          <c:dPt>
            <c:idx val="8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B-525E-4A4F-AF2F-5ED36493B1E5}"/>
              </c:ext>
            </c:extLst>
          </c:dPt>
          <c:dPt>
            <c:idx val="8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D-525E-4A4F-AF2F-5ED36493B1E5}"/>
              </c:ext>
            </c:extLst>
          </c:dPt>
          <c:dPt>
            <c:idx val="8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F-525E-4A4F-AF2F-5ED36493B1E5}"/>
              </c:ext>
            </c:extLst>
          </c:dPt>
          <c:dPt>
            <c:idx val="8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1-525E-4A4F-AF2F-5ED36493B1E5}"/>
              </c:ext>
            </c:extLst>
          </c:dPt>
          <c:dPt>
            <c:idx val="8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3-525E-4A4F-AF2F-5ED36493B1E5}"/>
              </c:ext>
            </c:extLst>
          </c:dPt>
          <c:dPt>
            <c:idx val="8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5-525E-4A4F-AF2F-5ED36493B1E5}"/>
              </c:ext>
            </c:extLst>
          </c:dPt>
          <c:cat>
            <c:strLit>
              <c:ptCount val="88"/>
              <c:pt idx="0">
                <c:v>Pornainen</c:v>
              </c:pt>
              <c:pt idx="1">
                <c:v>Kuhmoinen</c:v>
              </c:pt>
              <c:pt idx="2">
                <c:v>Sauvo</c:v>
              </c:pt>
              <c:pt idx="3">
                <c:v>Nousiainen</c:v>
              </c:pt>
              <c:pt idx="4">
                <c:v>Padasjoki</c:v>
              </c:pt>
              <c:pt idx="5">
                <c:v>Kauniainen</c:v>
              </c:pt>
              <c:pt idx="6">
                <c:v>Aura</c:v>
              </c:pt>
              <c:pt idx="7">
                <c:v>Rusko</c:v>
              </c:pt>
              <c:pt idx="8">
                <c:v>Kemiönsaari</c:v>
              </c:pt>
              <c:pt idx="9">
                <c:v>Kärkölä</c:v>
              </c:pt>
              <c:pt idx="10">
                <c:v>Punkalaidun</c:v>
              </c:pt>
              <c:pt idx="11">
                <c:v>Ilomantsi</c:v>
              </c:pt>
              <c:pt idx="12">
                <c:v>Hanko</c:v>
              </c:pt>
              <c:pt idx="13">
                <c:v>Suomussalmi</c:v>
              </c:pt>
              <c:pt idx="14">
                <c:v>Jokioinen</c:v>
              </c:pt>
              <c:pt idx="15">
                <c:v>Hausjärvi</c:v>
              </c:pt>
              <c:pt idx="16">
                <c:v>Karkkila</c:v>
              </c:pt>
              <c:pt idx="17">
                <c:v>Suonenjoki</c:v>
              </c:pt>
              <c:pt idx="18">
                <c:v>Iitti</c:v>
              </c:pt>
              <c:pt idx="19">
                <c:v>Masku</c:v>
              </c:pt>
              <c:pt idx="20">
                <c:v>Mynämäki</c:v>
              </c:pt>
              <c:pt idx="21">
                <c:v>Luumäki</c:v>
              </c:pt>
              <c:pt idx="22">
                <c:v>Naantali</c:v>
              </c:pt>
              <c:pt idx="23">
                <c:v>Ikaalinen</c:v>
              </c:pt>
              <c:pt idx="24">
                <c:v>Parainen</c:v>
              </c:pt>
              <c:pt idx="25">
                <c:v>Paimio</c:v>
              </c:pt>
              <c:pt idx="26">
                <c:v>Orivesi</c:v>
              </c:pt>
              <c:pt idx="27">
                <c:v>Laitila</c:v>
              </c:pt>
              <c:pt idx="28">
                <c:v>Uusikaupunki</c:v>
              </c:pt>
              <c:pt idx="29">
                <c:v>Hämeenkyrö</c:v>
              </c:pt>
              <c:pt idx="30">
                <c:v>Imatra</c:v>
              </c:pt>
              <c:pt idx="31">
                <c:v>Raisio</c:v>
              </c:pt>
              <c:pt idx="32">
                <c:v>Somero</c:v>
              </c:pt>
              <c:pt idx="33">
                <c:v>Pirkkala</c:v>
              </c:pt>
              <c:pt idx="34">
                <c:v>Forssa</c:v>
              </c:pt>
              <c:pt idx="35">
                <c:v>Ylivieska</c:v>
              </c:pt>
              <c:pt idx="36">
                <c:v>Lieto</c:v>
              </c:pt>
              <c:pt idx="37">
                <c:v>Kemi</c:v>
              </c:pt>
              <c:pt idx="38">
                <c:v>Varkaus</c:v>
              </c:pt>
              <c:pt idx="39">
                <c:v>Äänekoski</c:v>
              </c:pt>
              <c:pt idx="40">
                <c:v>Järvenpää</c:v>
              </c:pt>
              <c:pt idx="41">
                <c:v>Loviisa</c:v>
              </c:pt>
              <c:pt idx="42">
                <c:v>Janakkala</c:v>
              </c:pt>
              <c:pt idx="43">
                <c:v>Kerava</c:v>
              </c:pt>
              <c:pt idx="44">
                <c:v>Sipoo</c:v>
              </c:pt>
              <c:pt idx="45">
                <c:v>Lapua</c:v>
              </c:pt>
              <c:pt idx="46">
                <c:v>Iisalmi</c:v>
              </c:pt>
              <c:pt idx="47">
                <c:v>Hollola</c:v>
              </c:pt>
              <c:pt idx="48">
                <c:v>Ilmajoki</c:v>
              </c:pt>
              <c:pt idx="49">
                <c:v>Riihimäki</c:v>
              </c:pt>
              <c:pt idx="50">
                <c:v>Orimattila</c:v>
              </c:pt>
              <c:pt idx="51">
                <c:v>Kaarina</c:v>
              </c:pt>
              <c:pt idx="52">
                <c:v>Nokia</c:v>
              </c:pt>
              <c:pt idx="53">
                <c:v>Rauma</c:v>
              </c:pt>
              <c:pt idx="54">
                <c:v>Ylöjärvi</c:v>
              </c:pt>
              <c:pt idx="55">
                <c:v>Kirkkonummi</c:v>
              </c:pt>
              <c:pt idx="56">
                <c:v>Tuusula</c:v>
              </c:pt>
              <c:pt idx="57">
                <c:v>Hamina</c:v>
              </c:pt>
              <c:pt idx="58">
                <c:v>Vihti</c:v>
              </c:pt>
              <c:pt idx="59">
                <c:v>Lempäälä</c:v>
              </c:pt>
              <c:pt idx="60">
                <c:v>Kajaani</c:v>
              </c:pt>
              <c:pt idx="61">
                <c:v>Savonlinna</c:v>
              </c:pt>
              <c:pt idx="62">
                <c:v>Kangasala</c:v>
              </c:pt>
              <c:pt idx="63">
                <c:v>Mäntsälä</c:v>
              </c:pt>
              <c:pt idx="64">
                <c:v>Loimaa</c:v>
              </c:pt>
              <c:pt idx="65">
                <c:v>Nurmijärvi</c:v>
              </c:pt>
              <c:pt idx="66">
                <c:v>Sastamala</c:v>
              </c:pt>
              <c:pt idx="67">
                <c:v>Hyvinkää</c:v>
              </c:pt>
              <c:pt idx="68">
                <c:v>Vaasa</c:v>
              </c:pt>
              <c:pt idx="69">
                <c:v>Kotka</c:v>
              </c:pt>
              <c:pt idx="70">
                <c:v>Kokkola</c:v>
              </c:pt>
              <c:pt idx="71">
                <c:v>Lohja</c:v>
              </c:pt>
              <c:pt idx="72">
                <c:v>--&gt;  Joensuu</c:v>
              </c:pt>
              <c:pt idx="73">
                <c:v>Mikkeli</c:v>
              </c:pt>
              <c:pt idx="74">
                <c:v>Lappeenranta</c:v>
              </c:pt>
              <c:pt idx="75">
                <c:v>Hämeenlinna</c:v>
              </c:pt>
              <c:pt idx="76">
                <c:v>Lahti</c:v>
              </c:pt>
              <c:pt idx="77">
                <c:v>Salo</c:v>
              </c:pt>
              <c:pt idx="78">
                <c:v>Seinäjoki</c:v>
              </c:pt>
              <c:pt idx="79">
                <c:v>Kouvola</c:v>
              </c:pt>
              <c:pt idx="80">
                <c:v>Turku</c:v>
              </c:pt>
              <c:pt idx="81">
                <c:v>Kuopio</c:v>
              </c:pt>
              <c:pt idx="82">
                <c:v>Jyväskylä</c:v>
              </c:pt>
              <c:pt idx="83">
                <c:v>Tampere</c:v>
              </c:pt>
              <c:pt idx="84">
                <c:v>Vantaa</c:v>
              </c:pt>
              <c:pt idx="85">
                <c:v>Oulu</c:v>
              </c:pt>
              <c:pt idx="86">
                <c:v>Espoo</c:v>
              </c:pt>
              <c:pt idx="87">
                <c:v>Helsinki</c:v>
              </c:pt>
            </c:strLit>
          </c:cat>
          <c:val>
            <c:numLit>
              <c:formatCode>General</c:formatCode>
              <c:ptCount val="88"/>
              <c:pt idx="0">
                <c:v>5.5006232261657715</c:v>
              </c:pt>
              <c:pt idx="1">
                <c:v>4.3641009330749512</c:v>
              </c:pt>
              <c:pt idx="2">
                <c:v>11.069530487060547</c:v>
              </c:pt>
              <c:pt idx="3">
                <c:v>7.6572656631469727</c:v>
              </c:pt>
              <c:pt idx="4">
                <c:v>6.2393746376037598</c:v>
              </c:pt>
              <c:pt idx="5">
                <c:v>0.11298549175262451</c:v>
              </c:pt>
              <c:pt idx="6">
                <c:v>9.492497444152832</c:v>
              </c:pt>
              <c:pt idx="7">
                <c:v>15.198662757873535</c:v>
              </c:pt>
              <c:pt idx="8">
                <c:v>11.47373104095459</c:v>
              </c:pt>
              <c:pt idx="9">
                <c:v>13.776224136352539</c:v>
              </c:pt>
              <c:pt idx="10">
                <c:v>26.940891265869141</c:v>
              </c:pt>
              <c:pt idx="11">
                <c:v>4.2251524925231934</c:v>
              </c:pt>
              <c:pt idx="12">
                <c:v>0.37944024801254272</c:v>
              </c:pt>
              <c:pt idx="13">
                <c:v>9.6235322952270508</c:v>
              </c:pt>
              <c:pt idx="14">
                <c:v>16.062522888183594</c:v>
              </c:pt>
              <c:pt idx="15">
                <c:v>14.887767791748047</c:v>
              </c:pt>
              <c:pt idx="16">
                <c:v>3.6046638488769531</c:v>
              </c:pt>
              <c:pt idx="17">
                <c:v>10.375109672546387</c:v>
              </c:pt>
              <c:pt idx="18">
                <c:v>15.567539215087891</c:v>
              </c:pt>
              <c:pt idx="19">
                <c:v>6.6968121528625488</c:v>
              </c:pt>
              <c:pt idx="20">
                <c:v>22.842208862304688</c:v>
              </c:pt>
              <c:pt idx="21">
                <c:v>8.5146961212158203</c:v>
              </c:pt>
              <c:pt idx="22">
                <c:v>6.1190948486328125</c:v>
              </c:pt>
              <c:pt idx="23">
                <c:v>17.7095947265625</c:v>
              </c:pt>
              <c:pt idx="24">
                <c:v>14.306496620178223</c:v>
              </c:pt>
              <c:pt idx="25">
                <c:v>11.327123641967773</c:v>
              </c:pt>
              <c:pt idx="26">
                <c:v>14.401805877685547</c:v>
              </c:pt>
              <c:pt idx="27">
                <c:v>24.833677291870117</c:v>
              </c:pt>
              <c:pt idx="28">
                <c:v>16.168228149414063</c:v>
              </c:pt>
              <c:pt idx="29">
                <c:v>19.522914886474609</c:v>
              </c:pt>
              <c:pt idx="30">
                <c:v>2.2064487934112549</c:v>
              </c:pt>
              <c:pt idx="31">
                <c:v>0.58736014366149902</c:v>
              </c:pt>
              <c:pt idx="32">
                <c:v>46.541416168212891</c:v>
              </c:pt>
              <c:pt idx="33">
                <c:v>0.87331175804138184</c:v>
              </c:pt>
              <c:pt idx="34">
                <c:v>12.989528656005859</c:v>
              </c:pt>
              <c:pt idx="35">
                <c:v>16.472888946533203</c:v>
              </c:pt>
              <c:pt idx="36">
                <c:v>18.058547973632813</c:v>
              </c:pt>
              <c:pt idx="37">
                <c:v>0.16410373151302338</c:v>
              </c:pt>
              <c:pt idx="38">
                <c:v>1.9561381340026855</c:v>
              </c:pt>
              <c:pt idx="39">
                <c:v>7.8212423324584961</c:v>
              </c:pt>
              <c:pt idx="40">
                <c:v>0.8146703839302063</c:v>
              </c:pt>
              <c:pt idx="41">
                <c:v>17.065895080566406</c:v>
              </c:pt>
              <c:pt idx="42">
                <c:v>17.736139297485352</c:v>
              </c:pt>
              <c:pt idx="43">
                <c:v>0.37661302089691162</c:v>
              </c:pt>
              <c:pt idx="44">
                <c:v>8.9132308959960938</c:v>
              </c:pt>
              <c:pt idx="45">
                <c:v>44.262443542480469</c:v>
              </c:pt>
              <c:pt idx="46">
                <c:v>26.550617218017578</c:v>
              </c:pt>
              <c:pt idx="47">
                <c:v>26.1204833984375</c:v>
              </c:pt>
              <c:pt idx="48">
                <c:v>56.747371673583984</c:v>
              </c:pt>
              <c:pt idx="49">
                <c:v>3.7488572597503662</c:v>
              </c:pt>
              <c:pt idx="50">
                <c:v>38.592445373535156</c:v>
              </c:pt>
              <c:pt idx="51">
                <c:v>3.8786699771881104</c:v>
              </c:pt>
              <c:pt idx="52">
                <c:v>6.6173810958862305</c:v>
              </c:pt>
              <c:pt idx="53">
                <c:v>10.258535385131836</c:v>
              </c:pt>
              <c:pt idx="54">
                <c:v>14.761536598205566</c:v>
              </c:pt>
              <c:pt idx="55">
                <c:v>5.7133984565734863</c:v>
              </c:pt>
              <c:pt idx="56">
                <c:v>6.6182990074157715</c:v>
              </c:pt>
              <c:pt idx="57">
                <c:v>10.390063285827637</c:v>
              </c:pt>
              <c:pt idx="58">
                <c:v>14.719858169555664</c:v>
              </c:pt>
              <c:pt idx="59">
                <c:v>7.153587818145752</c:v>
              </c:pt>
              <c:pt idx="60">
                <c:v>7.549220085144043</c:v>
              </c:pt>
              <c:pt idx="61">
                <c:v>24.711790084838867</c:v>
              </c:pt>
              <c:pt idx="62">
                <c:v>20.684759140014648</c:v>
              </c:pt>
              <c:pt idx="63">
                <c:v>19.242321014404297</c:v>
              </c:pt>
              <c:pt idx="64">
                <c:v>77.381034851074219</c:v>
              </c:pt>
              <c:pt idx="65">
                <c:v>13.22171688079834</c:v>
              </c:pt>
              <c:pt idx="66">
                <c:v>50.709751129150391</c:v>
              </c:pt>
              <c:pt idx="67">
                <c:v>7.651033878326416</c:v>
              </c:pt>
              <c:pt idx="68">
                <c:v>10.720335960388184</c:v>
              </c:pt>
              <c:pt idx="69">
                <c:v>3.6272075176239014</c:v>
              </c:pt>
              <c:pt idx="70">
                <c:v>57.114704132080078</c:v>
              </c:pt>
              <c:pt idx="71">
                <c:v>22.167415618896484</c:v>
              </c:pt>
              <c:pt idx="72">
                <c:v>18.443809509277344</c:v>
              </c:pt>
              <c:pt idx="73">
                <c:v>29.624946594238281</c:v>
              </c:pt>
              <c:pt idx="74">
                <c:v>33.250633239746094</c:v>
              </c:pt>
              <c:pt idx="75">
                <c:v>47.900310516357422</c:v>
              </c:pt>
              <c:pt idx="76">
                <c:v>7.7300386428833008</c:v>
              </c:pt>
              <c:pt idx="77">
                <c:v>77.734931945800781</c:v>
              </c:pt>
              <c:pt idx="78">
                <c:v>79.401390075683594</c:v>
              </c:pt>
              <c:pt idx="79">
                <c:v>62.735603332519531</c:v>
              </c:pt>
              <c:pt idx="80">
                <c:v>5.4342856407165527</c:v>
              </c:pt>
              <c:pt idx="81">
                <c:v>95.146102905273438</c:v>
              </c:pt>
              <c:pt idx="82">
                <c:v>11.526700973510742</c:v>
              </c:pt>
              <c:pt idx="83">
                <c:v>6.4877514839172363</c:v>
              </c:pt>
              <c:pt idx="84">
                <c:v>3.9301235675811768</c:v>
              </c:pt>
              <c:pt idx="85">
                <c:v>20.660375595092773</c:v>
              </c:pt>
              <c:pt idx="86">
                <c:v>3.2754614353179932</c:v>
              </c:pt>
              <c:pt idx="87">
                <c:v>3.4903168678283691</c:v>
              </c:pt>
            </c:numLit>
          </c:val>
          <c:extLst>
            <c:ext xmlns:c16="http://schemas.microsoft.com/office/drawing/2014/chart" uri="{C3380CC4-5D6E-409C-BE32-E72D297353CC}">
              <c16:uniqueId val="{000004D6-525E-4A4F-AF2F-5ED36493B1E5}"/>
            </c:ext>
          </c:extLst>
        </c:ser>
        <c:ser>
          <c:idx val="7"/>
          <c:order val="7"/>
          <c:tx>
            <c:v>Jätehuolto</c:v>
          </c:tx>
          <c:spPr>
            <a:solidFill>
              <a:srgbClr val="B1A0C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8-525E-4A4F-AF2F-5ED36493B1E5}"/>
              </c:ext>
            </c:extLst>
          </c:dPt>
          <c:dPt>
            <c:idx val="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A-525E-4A4F-AF2F-5ED36493B1E5}"/>
              </c:ext>
            </c:extLst>
          </c:dPt>
          <c:dPt>
            <c:idx val="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C-525E-4A4F-AF2F-5ED36493B1E5}"/>
              </c:ext>
            </c:extLst>
          </c:dPt>
          <c:dPt>
            <c:idx val="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E-525E-4A4F-AF2F-5ED36493B1E5}"/>
              </c:ext>
            </c:extLst>
          </c:dPt>
          <c:dPt>
            <c:idx val="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0-525E-4A4F-AF2F-5ED36493B1E5}"/>
              </c:ext>
            </c:extLst>
          </c:dPt>
          <c:dPt>
            <c:idx val="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2-525E-4A4F-AF2F-5ED36493B1E5}"/>
              </c:ext>
            </c:extLst>
          </c:dPt>
          <c:dPt>
            <c:idx val="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4-525E-4A4F-AF2F-5ED36493B1E5}"/>
              </c:ext>
            </c:extLst>
          </c:dPt>
          <c:dPt>
            <c:idx val="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6-525E-4A4F-AF2F-5ED36493B1E5}"/>
              </c:ext>
            </c:extLst>
          </c:dPt>
          <c:dPt>
            <c:idx val="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8-525E-4A4F-AF2F-5ED36493B1E5}"/>
              </c:ext>
            </c:extLst>
          </c:dPt>
          <c:dPt>
            <c:idx val="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A-525E-4A4F-AF2F-5ED36493B1E5}"/>
              </c:ext>
            </c:extLst>
          </c:dPt>
          <c:dPt>
            <c:idx val="1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C-525E-4A4F-AF2F-5ED36493B1E5}"/>
              </c:ext>
            </c:extLst>
          </c:dPt>
          <c:dPt>
            <c:idx val="1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E-525E-4A4F-AF2F-5ED36493B1E5}"/>
              </c:ext>
            </c:extLst>
          </c:dPt>
          <c:dPt>
            <c:idx val="1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0-525E-4A4F-AF2F-5ED36493B1E5}"/>
              </c:ext>
            </c:extLst>
          </c:dPt>
          <c:dPt>
            <c:idx val="1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2-525E-4A4F-AF2F-5ED36493B1E5}"/>
              </c:ext>
            </c:extLst>
          </c:dPt>
          <c:dPt>
            <c:idx val="1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4-525E-4A4F-AF2F-5ED36493B1E5}"/>
              </c:ext>
            </c:extLst>
          </c:dPt>
          <c:dPt>
            <c:idx val="1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6-525E-4A4F-AF2F-5ED36493B1E5}"/>
              </c:ext>
            </c:extLst>
          </c:dPt>
          <c:dPt>
            <c:idx val="1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8-525E-4A4F-AF2F-5ED36493B1E5}"/>
              </c:ext>
            </c:extLst>
          </c:dPt>
          <c:dPt>
            <c:idx val="1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A-525E-4A4F-AF2F-5ED36493B1E5}"/>
              </c:ext>
            </c:extLst>
          </c:dPt>
          <c:dPt>
            <c:idx val="1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C-525E-4A4F-AF2F-5ED36493B1E5}"/>
              </c:ext>
            </c:extLst>
          </c:dPt>
          <c:dPt>
            <c:idx val="1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E-525E-4A4F-AF2F-5ED36493B1E5}"/>
              </c:ext>
            </c:extLst>
          </c:dPt>
          <c:dPt>
            <c:idx val="2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0-525E-4A4F-AF2F-5ED36493B1E5}"/>
              </c:ext>
            </c:extLst>
          </c:dPt>
          <c:dPt>
            <c:idx val="2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2-525E-4A4F-AF2F-5ED36493B1E5}"/>
              </c:ext>
            </c:extLst>
          </c:dPt>
          <c:dPt>
            <c:idx val="2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4-525E-4A4F-AF2F-5ED36493B1E5}"/>
              </c:ext>
            </c:extLst>
          </c:dPt>
          <c:dPt>
            <c:idx val="2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6-525E-4A4F-AF2F-5ED36493B1E5}"/>
              </c:ext>
            </c:extLst>
          </c:dPt>
          <c:dPt>
            <c:idx val="2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8-525E-4A4F-AF2F-5ED36493B1E5}"/>
              </c:ext>
            </c:extLst>
          </c:dPt>
          <c:dPt>
            <c:idx val="2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A-525E-4A4F-AF2F-5ED36493B1E5}"/>
              </c:ext>
            </c:extLst>
          </c:dPt>
          <c:dPt>
            <c:idx val="2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C-525E-4A4F-AF2F-5ED36493B1E5}"/>
              </c:ext>
            </c:extLst>
          </c:dPt>
          <c:dPt>
            <c:idx val="2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E-525E-4A4F-AF2F-5ED36493B1E5}"/>
              </c:ext>
            </c:extLst>
          </c:dPt>
          <c:dPt>
            <c:idx val="2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0-525E-4A4F-AF2F-5ED36493B1E5}"/>
              </c:ext>
            </c:extLst>
          </c:dPt>
          <c:dPt>
            <c:idx val="2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2-525E-4A4F-AF2F-5ED36493B1E5}"/>
              </c:ext>
            </c:extLst>
          </c:dPt>
          <c:dPt>
            <c:idx val="3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4-525E-4A4F-AF2F-5ED36493B1E5}"/>
              </c:ext>
            </c:extLst>
          </c:dPt>
          <c:dPt>
            <c:idx val="3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6-525E-4A4F-AF2F-5ED36493B1E5}"/>
              </c:ext>
            </c:extLst>
          </c:dPt>
          <c:dPt>
            <c:idx val="3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8-525E-4A4F-AF2F-5ED36493B1E5}"/>
              </c:ext>
            </c:extLst>
          </c:dPt>
          <c:dPt>
            <c:idx val="3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A-525E-4A4F-AF2F-5ED36493B1E5}"/>
              </c:ext>
            </c:extLst>
          </c:dPt>
          <c:dPt>
            <c:idx val="3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C-525E-4A4F-AF2F-5ED36493B1E5}"/>
              </c:ext>
            </c:extLst>
          </c:dPt>
          <c:dPt>
            <c:idx val="3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E-525E-4A4F-AF2F-5ED36493B1E5}"/>
              </c:ext>
            </c:extLst>
          </c:dPt>
          <c:dPt>
            <c:idx val="3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0-525E-4A4F-AF2F-5ED36493B1E5}"/>
              </c:ext>
            </c:extLst>
          </c:dPt>
          <c:dPt>
            <c:idx val="3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2-525E-4A4F-AF2F-5ED36493B1E5}"/>
              </c:ext>
            </c:extLst>
          </c:dPt>
          <c:dPt>
            <c:idx val="3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4-525E-4A4F-AF2F-5ED36493B1E5}"/>
              </c:ext>
            </c:extLst>
          </c:dPt>
          <c:dPt>
            <c:idx val="3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6-525E-4A4F-AF2F-5ED36493B1E5}"/>
              </c:ext>
            </c:extLst>
          </c:dPt>
          <c:dPt>
            <c:idx val="4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8-525E-4A4F-AF2F-5ED36493B1E5}"/>
              </c:ext>
            </c:extLst>
          </c:dPt>
          <c:dPt>
            <c:idx val="4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A-525E-4A4F-AF2F-5ED36493B1E5}"/>
              </c:ext>
            </c:extLst>
          </c:dPt>
          <c:dPt>
            <c:idx val="4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C-525E-4A4F-AF2F-5ED36493B1E5}"/>
              </c:ext>
            </c:extLst>
          </c:dPt>
          <c:dPt>
            <c:idx val="4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E-525E-4A4F-AF2F-5ED36493B1E5}"/>
              </c:ext>
            </c:extLst>
          </c:dPt>
          <c:dPt>
            <c:idx val="4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0-525E-4A4F-AF2F-5ED36493B1E5}"/>
              </c:ext>
            </c:extLst>
          </c:dPt>
          <c:dPt>
            <c:idx val="4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2-525E-4A4F-AF2F-5ED36493B1E5}"/>
              </c:ext>
            </c:extLst>
          </c:dPt>
          <c:dPt>
            <c:idx val="4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4-525E-4A4F-AF2F-5ED36493B1E5}"/>
              </c:ext>
            </c:extLst>
          </c:dPt>
          <c:dPt>
            <c:idx val="4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6-525E-4A4F-AF2F-5ED36493B1E5}"/>
              </c:ext>
            </c:extLst>
          </c:dPt>
          <c:dPt>
            <c:idx val="4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8-525E-4A4F-AF2F-5ED36493B1E5}"/>
              </c:ext>
            </c:extLst>
          </c:dPt>
          <c:dPt>
            <c:idx val="4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A-525E-4A4F-AF2F-5ED36493B1E5}"/>
              </c:ext>
            </c:extLst>
          </c:dPt>
          <c:dPt>
            <c:idx val="5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C-525E-4A4F-AF2F-5ED36493B1E5}"/>
              </c:ext>
            </c:extLst>
          </c:dPt>
          <c:dPt>
            <c:idx val="5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E-525E-4A4F-AF2F-5ED36493B1E5}"/>
              </c:ext>
            </c:extLst>
          </c:dPt>
          <c:dPt>
            <c:idx val="5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0-525E-4A4F-AF2F-5ED36493B1E5}"/>
              </c:ext>
            </c:extLst>
          </c:dPt>
          <c:dPt>
            <c:idx val="5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2-525E-4A4F-AF2F-5ED36493B1E5}"/>
              </c:ext>
            </c:extLst>
          </c:dPt>
          <c:dPt>
            <c:idx val="5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4-525E-4A4F-AF2F-5ED36493B1E5}"/>
              </c:ext>
            </c:extLst>
          </c:dPt>
          <c:dPt>
            <c:idx val="5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6-525E-4A4F-AF2F-5ED36493B1E5}"/>
              </c:ext>
            </c:extLst>
          </c:dPt>
          <c:dPt>
            <c:idx val="5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8-525E-4A4F-AF2F-5ED36493B1E5}"/>
              </c:ext>
            </c:extLst>
          </c:dPt>
          <c:dPt>
            <c:idx val="5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A-525E-4A4F-AF2F-5ED36493B1E5}"/>
              </c:ext>
            </c:extLst>
          </c:dPt>
          <c:dPt>
            <c:idx val="5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C-525E-4A4F-AF2F-5ED36493B1E5}"/>
              </c:ext>
            </c:extLst>
          </c:dPt>
          <c:dPt>
            <c:idx val="5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E-525E-4A4F-AF2F-5ED36493B1E5}"/>
              </c:ext>
            </c:extLst>
          </c:dPt>
          <c:dPt>
            <c:idx val="6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0-525E-4A4F-AF2F-5ED36493B1E5}"/>
              </c:ext>
            </c:extLst>
          </c:dPt>
          <c:dPt>
            <c:idx val="6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2-525E-4A4F-AF2F-5ED36493B1E5}"/>
              </c:ext>
            </c:extLst>
          </c:dPt>
          <c:dPt>
            <c:idx val="6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4-525E-4A4F-AF2F-5ED36493B1E5}"/>
              </c:ext>
            </c:extLst>
          </c:dPt>
          <c:dPt>
            <c:idx val="6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6-525E-4A4F-AF2F-5ED36493B1E5}"/>
              </c:ext>
            </c:extLst>
          </c:dPt>
          <c:dPt>
            <c:idx val="6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8-525E-4A4F-AF2F-5ED36493B1E5}"/>
              </c:ext>
            </c:extLst>
          </c:dPt>
          <c:dPt>
            <c:idx val="6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A-525E-4A4F-AF2F-5ED36493B1E5}"/>
              </c:ext>
            </c:extLst>
          </c:dPt>
          <c:dPt>
            <c:idx val="6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C-525E-4A4F-AF2F-5ED36493B1E5}"/>
              </c:ext>
            </c:extLst>
          </c:dPt>
          <c:dPt>
            <c:idx val="6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E-525E-4A4F-AF2F-5ED36493B1E5}"/>
              </c:ext>
            </c:extLst>
          </c:dPt>
          <c:dPt>
            <c:idx val="6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0-525E-4A4F-AF2F-5ED36493B1E5}"/>
              </c:ext>
            </c:extLst>
          </c:dPt>
          <c:dPt>
            <c:idx val="6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2-525E-4A4F-AF2F-5ED36493B1E5}"/>
              </c:ext>
            </c:extLst>
          </c:dPt>
          <c:dPt>
            <c:idx val="7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4-525E-4A4F-AF2F-5ED36493B1E5}"/>
              </c:ext>
            </c:extLst>
          </c:dPt>
          <c:dPt>
            <c:idx val="7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6-525E-4A4F-AF2F-5ED36493B1E5}"/>
              </c:ext>
            </c:extLst>
          </c:dPt>
          <c:dPt>
            <c:idx val="72"/>
            <c:invertIfNegative val="0"/>
            <c:bubble3D val="0"/>
            <c:spPr>
              <a:solidFill>
                <a:srgbClr val="B1A0C7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8-525E-4A4F-AF2F-5ED36493B1E5}"/>
              </c:ext>
            </c:extLst>
          </c:dPt>
          <c:dPt>
            <c:idx val="7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A-525E-4A4F-AF2F-5ED36493B1E5}"/>
              </c:ext>
            </c:extLst>
          </c:dPt>
          <c:dPt>
            <c:idx val="7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C-525E-4A4F-AF2F-5ED36493B1E5}"/>
              </c:ext>
            </c:extLst>
          </c:dPt>
          <c:dPt>
            <c:idx val="7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E-525E-4A4F-AF2F-5ED36493B1E5}"/>
              </c:ext>
            </c:extLst>
          </c:dPt>
          <c:dPt>
            <c:idx val="7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0-525E-4A4F-AF2F-5ED36493B1E5}"/>
              </c:ext>
            </c:extLst>
          </c:dPt>
          <c:dPt>
            <c:idx val="7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2-525E-4A4F-AF2F-5ED36493B1E5}"/>
              </c:ext>
            </c:extLst>
          </c:dPt>
          <c:dPt>
            <c:idx val="7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4-525E-4A4F-AF2F-5ED36493B1E5}"/>
              </c:ext>
            </c:extLst>
          </c:dPt>
          <c:dPt>
            <c:idx val="7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6-525E-4A4F-AF2F-5ED36493B1E5}"/>
              </c:ext>
            </c:extLst>
          </c:dPt>
          <c:dPt>
            <c:idx val="8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8-525E-4A4F-AF2F-5ED36493B1E5}"/>
              </c:ext>
            </c:extLst>
          </c:dPt>
          <c:dPt>
            <c:idx val="8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A-525E-4A4F-AF2F-5ED36493B1E5}"/>
              </c:ext>
            </c:extLst>
          </c:dPt>
          <c:dPt>
            <c:idx val="8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C-525E-4A4F-AF2F-5ED36493B1E5}"/>
              </c:ext>
            </c:extLst>
          </c:dPt>
          <c:dPt>
            <c:idx val="8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E-525E-4A4F-AF2F-5ED36493B1E5}"/>
              </c:ext>
            </c:extLst>
          </c:dPt>
          <c:dPt>
            <c:idx val="8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0-525E-4A4F-AF2F-5ED36493B1E5}"/>
              </c:ext>
            </c:extLst>
          </c:dPt>
          <c:dPt>
            <c:idx val="8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2-525E-4A4F-AF2F-5ED36493B1E5}"/>
              </c:ext>
            </c:extLst>
          </c:dPt>
          <c:dPt>
            <c:idx val="8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4-525E-4A4F-AF2F-5ED36493B1E5}"/>
              </c:ext>
            </c:extLst>
          </c:dPt>
          <c:dPt>
            <c:idx val="8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6-525E-4A4F-AF2F-5ED36493B1E5}"/>
              </c:ext>
            </c:extLst>
          </c:dPt>
          <c:cat>
            <c:strLit>
              <c:ptCount val="88"/>
              <c:pt idx="0">
                <c:v>Pornainen</c:v>
              </c:pt>
              <c:pt idx="1">
                <c:v>Kuhmoinen</c:v>
              </c:pt>
              <c:pt idx="2">
                <c:v>Sauvo</c:v>
              </c:pt>
              <c:pt idx="3">
                <c:v>Nousiainen</c:v>
              </c:pt>
              <c:pt idx="4">
                <c:v>Padasjoki</c:v>
              </c:pt>
              <c:pt idx="5">
                <c:v>Kauniainen</c:v>
              </c:pt>
              <c:pt idx="6">
                <c:v>Aura</c:v>
              </c:pt>
              <c:pt idx="7">
                <c:v>Rusko</c:v>
              </c:pt>
              <c:pt idx="8">
                <c:v>Kemiönsaari</c:v>
              </c:pt>
              <c:pt idx="9">
                <c:v>Kärkölä</c:v>
              </c:pt>
              <c:pt idx="10">
                <c:v>Punkalaidun</c:v>
              </c:pt>
              <c:pt idx="11">
                <c:v>Ilomantsi</c:v>
              </c:pt>
              <c:pt idx="12">
                <c:v>Hanko</c:v>
              </c:pt>
              <c:pt idx="13">
                <c:v>Suomussalmi</c:v>
              </c:pt>
              <c:pt idx="14">
                <c:v>Jokioinen</c:v>
              </c:pt>
              <c:pt idx="15">
                <c:v>Hausjärvi</c:v>
              </c:pt>
              <c:pt idx="16">
                <c:v>Karkkila</c:v>
              </c:pt>
              <c:pt idx="17">
                <c:v>Suonenjoki</c:v>
              </c:pt>
              <c:pt idx="18">
                <c:v>Iitti</c:v>
              </c:pt>
              <c:pt idx="19">
                <c:v>Masku</c:v>
              </c:pt>
              <c:pt idx="20">
                <c:v>Mynämäki</c:v>
              </c:pt>
              <c:pt idx="21">
                <c:v>Luumäki</c:v>
              </c:pt>
              <c:pt idx="22">
                <c:v>Naantali</c:v>
              </c:pt>
              <c:pt idx="23">
                <c:v>Ikaalinen</c:v>
              </c:pt>
              <c:pt idx="24">
                <c:v>Parainen</c:v>
              </c:pt>
              <c:pt idx="25">
                <c:v>Paimio</c:v>
              </c:pt>
              <c:pt idx="26">
                <c:v>Orivesi</c:v>
              </c:pt>
              <c:pt idx="27">
                <c:v>Laitila</c:v>
              </c:pt>
              <c:pt idx="28">
                <c:v>Uusikaupunki</c:v>
              </c:pt>
              <c:pt idx="29">
                <c:v>Hämeenkyrö</c:v>
              </c:pt>
              <c:pt idx="30">
                <c:v>Imatra</c:v>
              </c:pt>
              <c:pt idx="31">
                <c:v>Raisio</c:v>
              </c:pt>
              <c:pt idx="32">
                <c:v>Somero</c:v>
              </c:pt>
              <c:pt idx="33">
                <c:v>Pirkkala</c:v>
              </c:pt>
              <c:pt idx="34">
                <c:v>Forssa</c:v>
              </c:pt>
              <c:pt idx="35">
                <c:v>Ylivieska</c:v>
              </c:pt>
              <c:pt idx="36">
                <c:v>Lieto</c:v>
              </c:pt>
              <c:pt idx="37">
                <c:v>Kemi</c:v>
              </c:pt>
              <c:pt idx="38">
                <c:v>Varkaus</c:v>
              </c:pt>
              <c:pt idx="39">
                <c:v>Äänekoski</c:v>
              </c:pt>
              <c:pt idx="40">
                <c:v>Järvenpää</c:v>
              </c:pt>
              <c:pt idx="41">
                <c:v>Loviisa</c:v>
              </c:pt>
              <c:pt idx="42">
                <c:v>Janakkala</c:v>
              </c:pt>
              <c:pt idx="43">
                <c:v>Kerava</c:v>
              </c:pt>
              <c:pt idx="44">
                <c:v>Sipoo</c:v>
              </c:pt>
              <c:pt idx="45">
                <c:v>Lapua</c:v>
              </c:pt>
              <c:pt idx="46">
                <c:v>Iisalmi</c:v>
              </c:pt>
              <c:pt idx="47">
                <c:v>Hollola</c:v>
              </c:pt>
              <c:pt idx="48">
                <c:v>Ilmajoki</c:v>
              </c:pt>
              <c:pt idx="49">
                <c:v>Riihimäki</c:v>
              </c:pt>
              <c:pt idx="50">
                <c:v>Orimattila</c:v>
              </c:pt>
              <c:pt idx="51">
                <c:v>Kaarina</c:v>
              </c:pt>
              <c:pt idx="52">
                <c:v>Nokia</c:v>
              </c:pt>
              <c:pt idx="53">
                <c:v>Rauma</c:v>
              </c:pt>
              <c:pt idx="54">
                <c:v>Ylöjärvi</c:v>
              </c:pt>
              <c:pt idx="55">
                <c:v>Kirkkonummi</c:v>
              </c:pt>
              <c:pt idx="56">
                <c:v>Tuusula</c:v>
              </c:pt>
              <c:pt idx="57">
                <c:v>Hamina</c:v>
              </c:pt>
              <c:pt idx="58">
                <c:v>Vihti</c:v>
              </c:pt>
              <c:pt idx="59">
                <c:v>Lempäälä</c:v>
              </c:pt>
              <c:pt idx="60">
                <c:v>Kajaani</c:v>
              </c:pt>
              <c:pt idx="61">
                <c:v>Savonlinna</c:v>
              </c:pt>
              <c:pt idx="62">
                <c:v>Kangasala</c:v>
              </c:pt>
              <c:pt idx="63">
                <c:v>Mäntsälä</c:v>
              </c:pt>
              <c:pt idx="64">
                <c:v>Loimaa</c:v>
              </c:pt>
              <c:pt idx="65">
                <c:v>Nurmijärvi</c:v>
              </c:pt>
              <c:pt idx="66">
                <c:v>Sastamala</c:v>
              </c:pt>
              <c:pt idx="67">
                <c:v>Hyvinkää</c:v>
              </c:pt>
              <c:pt idx="68">
                <c:v>Vaasa</c:v>
              </c:pt>
              <c:pt idx="69">
                <c:v>Kotka</c:v>
              </c:pt>
              <c:pt idx="70">
                <c:v>Kokkola</c:v>
              </c:pt>
              <c:pt idx="71">
                <c:v>Lohja</c:v>
              </c:pt>
              <c:pt idx="72">
                <c:v>--&gt;  Joensuu</c:v>
              </c:pt>
              <c:pt idx="73">
                <c:v>Mikkeli</c:v>
              </c:pt>
              <c:pt idx="74">
                <c:v>Lappeenranta</c:v>
              </c:pt>
              <c:pt idx="75">
                <c:v>Hämeenlinna</c:v>
              </c:pt>
              <c:pt idx="76">
                <c:v>Lahti</c:v>
              </c:pt>
              <c:pt idx="77">
                <c:v>Salo</c:v>
              </c:pt>
              <c:pt idx="78">
                <c:v>Seinäjoki</c:v>
              </c:pt>
              <c:pt idx="79">
                <c:v>Kouvola</c:v>
              </c:pt>
              <c:pt idx="80">
                <c:v>Turku</c:v>
              </c:pt>
              <c:pt idx="81">
                <c:v>Kuopio</c:v>
              </c:pt>
              <c:pt idx="82">
                <c:v>Jyväskylä</c:v>
              </c:pt>
              <c:pt idx="83">
                <c:v>Tampere</c:v>
              </c:pt>
              <c:pt idx="84">
                <c:v>Vantaa</c:v>
              </c:pt>
              <c:pt idx="85">
                <c:v>Oulu</c:v>
              </c:pt>
              <c:pt idx="86">
                <c:v>Espoo</c:v>
              </c:pt>
              <c:pt idx="87">
                <c:v>Helsinki</c:v>
              </c:pt>
            </c:strLit>
          </c:cat>
          <c:val>
            <c:numLit>
              <c:formatCode>General</c:formatCode>
              <c:ptCount val="88"/>
              <c:pt idx="0">
                <c:v>0.82912075519561768</c:v>
              </c:pt>
              <c:pt idx="1">
                <c:v>0.45840722322463989</c:v>
              </c:pt>
              <c:pt idx="2">
                <c:v>0.48538210988044739</c:v>
              </c:pt>
              <c:pt idx="3">
                <c:v>0.53621429204940796</c:v>
              </c:pt>
              <c:pt idx="4">
                <c:v>0.67128515243530273</c:v>
              </c:pt>
              <c:pt idx="5">
                <c:v>0.47286513447761536</c:v>
              </c:pt>
              <c:pt idx="6">
                <c:v>0.44585713744163513</c:v>
              </c:pt>
              <c:pt idx="7">
                <c:v>0.62192696332931519</c:v>
              </c:pt>
              <c:pt idx="8">
                <c:v>1.1384434700012207</c:v>
              </c:pt>
              <c:pt idx="9">
                <c:v>1.9656381607055664</c:v>
              </c:pt>
              <c:pt idx="10">
                <c:v>0.55879008769989014</c:v>
              </c:pt>
              <c:pt idx="11">
                <c:v>1.1285678148269653</c:v>
              </c:pt>
              <c:pt idx="12">
                <c:v>1.1442577838897705</c:v>
              </c:pt>
              <c:pt idx="13">
                <c:v>2.5466036796569824</c:v>
              </c:pt>
              <c:pt idx="14">
                <c:v>1.8039413690567017</c:v>
              </c:pt>
              <c:pt idx="15">
                <c:v>4.757110595703125</c:v>
              </c:pt>
              <c:pt idx="16">
                <c:v>1.3469672203063965</c:v>
              </c:pt>
              <c:pt idx="17">
                <c:v>1.7804431915283203</c:v>
              </c:pt>
              <c:pt idx="18">
                <c:v>1.1965746879577637</c:v>
              </c:pt>
              <c:pt idx="19">
                <c:v>0.92895585298538208</c:v>
              </c:pt>
              <c:pt idx="20">
                <c:v>0.90405046939849854</c:v>
              </c:pt>
              <c:pt idx="21">
                <c:v>0.55005049705505371</c:v>
              </c:pt>
              <c:pt idx="22">
                <c:v>1.7755520343780518</c:v>
              </c:pt>
              <c:pt idx="23">
                <c:v>2.3465301990509033</c:v>
              </c:pt>
              <c:pt idx="24">
                <c:v>2.0940201282501221</c:v>
              </c:pt>
              <c:pt idx="25">
                <c:v>1.161196231842041</c:v>
              </c:pt>
              <c:pt idx="26">
                <c:v>2.9793684482574463</c:v>
              </c:pt>
              <c:pt idx="27">
                <c:v>3.1450941562652588</c:v>
              </c:pt>
              <c:pt idx="28">
                <c:v>5.8851637840270996</c:v>
              </c:pt>
              <c:pt idx="29">
                <c:v>3.6223480701446533</c:v>
              </c:pt>
              <c:pt idx="30">
                <c:v>7.7213864326477051</c:v>
              </c:pt>
              <c:pt idx="31">
                <c:v>1.8317561149597168</c:v>
              </c:pt>
              <c:pt idx="32">
                <c:v>3.1323957443237305</c:v>
              </c:pt>
              <c:pt idx="33">
                <c:v>5.7631101608276367</c:v>
              </c:pt>
              <c:pt idx="34">
                <c:v>2.3777892589569092</c:v>
              </c:pt>
              <c:pt idx="35">
                <c:v>1.1229597330093384</c:v>
              </c:pt>
              <c:pt idx="36">
                <c:v>1.8778935670852661</c:v>
              </c:pt>
              <c:pt idx="37">
                <c:v>10.743683815002441</c:v>
              </c:pt>
              <c:pt idx="38">
                <c:v>19.36699104309082</c:v>
              </c:pt>
              <c:pt idx="39">
                <c:v>13.827836990356445</c:v>
              </c:pt>
              <c:pt idx="40">
                <c:v>19.257047653198242</c:v>
              </c:pt>
              <c:pt idx="41">
                <c:v>2.4632177352905273</c:v>
              </c:pt>
              <c:pt idx="42">
                <c:v>3.037797212600708</c:v>
              </c:pt>
              <c:pt idx="43">
                <c:v>7.4740290641784668</c:v>
              </c:pt>
              <c:pt idx="44">
                <c:v>3.497664213180542</c:v>
              </c:pt>
              <c:pt idx="45">
                <c:v>1.6871618032455444</c:v>
              </c:pt>
              <c:pt idx="46">
                <c:v>5.8442559242248535</c:v>
              </c:pt>
              <c:pt idx="47">
                <c:v>4.4423480033874512</c:v>
              </c:pt>
              <c:pt idx="48">
                <c:v>1.5721851587295532</c:v>
              </c:pt>
              <c:pt idx="49">
                <c:v>2.8709309101104736</c:v>
              </c:pt>
              <c:pt idx="50">
                <c:v>3.3090775012969971</c:v>
              </c:pt>
              <c:pt idx="51">
                <c:v>2.712017297744751</c:v>
              </c:pt>
              <c:pt idx="52">
                <c:v>10.747636795043945</c:v>
              </c:pt>
              <c:pt idx="53">
                <c:v>9.6579341888427734</c:v>
              </c:pt>
              <c:pt idx="54">
                <c:v>12.376655578613281</c:v>
              </c:pt>
              <c:pt idx="55">
                <c:v>2.5038671493530273</c:v>
              </c:pt>
              <c:pt idx="56">
                <c:v>6.0214166641235352</c:v>
              </c:pt>
              <c:pt idx="57">
                <c:v>5.9289016723632813</c:v>
              </c:pt>
              <c:pt idx="58">
                <c:v>8.4690914154052734</c:v>
              </c:pt>
              <c:pt idx="59">
                <c:v>6.9392824172973633</c:v>
              </c:pt>
              <c:pt idx="60">
                <c:v>11.984491348266602</c:v>
              </c:pt>
              <c:pt idx="61">
                <c:v>5.5628442764282227</c:v>
              </c:pt>
              <c:pt idx="62">
                <c:v>9.8408622741699219</c:v>
              </c:pt>
              <c:pt idx="63">
                <c:v>3.9068546295166016</c:v>
              </c:pt>
              <c:pt idx="64">
                <c:v>2.6227669715881348</c:v>
              </c:pt>
              <c:pt idx="65">
                <c:v>6.2232112884521484</c:v>
              </c:pt>
              <c:pt idx="66">
                <c:v>3.9704141616821289</c:v>
              </c:pt>
              <c:pt idx="67">
                <c:v>7.3689241409301758</c:v>
              </c:pt>
              <c:pt idx="68">
                <c:v>6.144737720489502</c:v>
              </c:pt>
              <c:pt idx="69">
                <c:v>24.745223999023438</c:v>
              </c:pt>
              <c:pt idx="70">
                <c:v>6.3187675476074219</c:v>
              </c:pt>
              <c:pt idx="71">
                <c:v>10.470343589782715</c:v>
              </c:pt>
              <c:pt idx="72">
                <c:v>17.024990081787109</c:v>
              </c:pt>
              <c:pt idx="73">
                <c:v>16.227090835571289</c:v>
              </c:pt>
              <c:pt idx="74">
                <c:v>23.18330192565918</c:v>
              </c:pt>
              <c:pt idx="75">
                <c:v>12.028160095214844</c:v>
              </c:pt>
              <c:pt idx="76">
                <c:v>20.377832412719727</c:v>
              </c:pt>
              <c:pt idx="77">
                <c:v>5.9412474632263184</c:v>
              </c:pt>
              <c:pt idx="78">
                <c:v>14.81915283203125</c:v>
              </c:pt>
              <c:pt idx="79">
                <c:v>23.027643203735352</c:v>
              </c:pt>
              <c:pt idx="80">
                <c:v>14.659892082214355</c:v>
              </c:pt>
              <c:pt idx="81">
                <c:v>19.664463043212891</c:v>
              </c:pt>
              <c:pt idx="82">
                <c:v>20.471691131591797</c:v>
              </c:pt>
              <c:pt idx="83">
                <c:v>72.621864318847656</c:v>
              </c:pt>
              <c:pt idx="84">
                <c:v>11.176786422729492</c:v>
              </c:pt>
              <c:pt idx="85">
                <c:v>67.729354858398438</c:v>
              </c:pt>
              <c:pt idx="86">
                <c:v>15.484313011169434</c:v>
              </c:pt>
              <c:pt idx="87">
                <c:v>30.763921737670898</c:v>
              </c:pt>
            </c:numLit>
          </c:val>
          <c:extLst>
            <c:ext xmlns:c16="http://schemas.microsoft.com/office/drawing/2014/chart" uri="{C3380CC4-5D6E-409C-BE32-E72D297353CC}">
              <c16:uniqueId val="{00000587-525E-4A4F-AF2F-5ED36493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4314752"/>
        <c:axId val="234332928"/>
      </c:barChart>
      <c:catAx>
        <c:axId val="23431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/>
            </a:pPr>
            <a:endParaRPr lang="fi-FI"/>
          </a:p>
        </c:txPr>
        <c:crossAx val="234332928"/>
        <c:crosses val="autoZero"/>
        <c:auto val="1"/>
        <c:lblAlgn val="ctr"/>
        <c:lblOffset val="100"/>
        <c:tickLblSkip val="1"/>
        <c:noMultiLvlLbl val="0"/>
      </c:catAx>
      <c:valAx>
        <c:axId val="234332928"/>
        <c:scaling>
          <c:orientation val="minMax"/>
        </c:scaling>
        <c:delete val="0"/>
        <c:axPos val="l"/>
        <c:majorGridlines>
          <c:spPr>
            <a:ln>
              <a:solidFill>
                <a:srgbClr val="D2D2D2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0"/>
            </a:pPr>
            <a:endParaRPr lang="fi-FI"/>
          </a:p>
        </c:txPr>
        <c:crossAx val="23431475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000" b="0" baseline="0"/>
            </a:pPr>
            <a:endParaRPr lang="fi-FI"/>
          </a:p>
        </c:txPr>
      </c:legendEntry>
      <c:legendEntry>
        <c:idx val="1"/>
        <c:txPr>
          <a:bodyPr/>
          <a:lstStyle/>
          <a:p>
            <a:pPr>
              <a:defRPr sz="1000" b="0" baseline="0"/>
            </a:pPr>
            <a:endParaRPr lang="fi-FI"/>
          </a:p>
        </c:txPr>
      </c:legendEntry>
      <c:legendEntry>
        <c:idx val="2"/>
        <c:txPr>
          <a:bodyPr/>
          <a:lstStyle/>
          <a:p>
            <a:pPr>
              <a:defRPr sz="1000" b="0" baseline="0"/>
            </a:pPr>
            <a:endParaRPr lang="fi-FI"/>
          </a:p>
        </c:txPr>
      </c:legendEntry>
      <c:legendEntry>
        <c:idx val="3"/>
        <c:txPr>
          <a:bodyPr/>
          <a:lstStyle/>
          <a:p>
            <a:pPr>
              <a:defRPr sz="1000" b="0" baseline="0"/>
            </a:pPr>
            <a:endParaRPr lang="fi-FI"/>
          </a:p>
        </c:txPr>
      </c:legendEntry>
      <c:legendEntry>
        <c:idx val="4"/>
        <c:txPr>
          <a:bodyPr/>
          <a:lstStyle/>
          <a:p>
            <a:pPr>
              <a:defRPr sz="1000" b="0" baseline="0"/>
            </a:pPr>
            <a:endParaRPr lang="fi-FI"/>
          </a:p>
        </c:txPr>
      </c:legendEntry>
      <c:legendEntry>
        <c:idx val="5"/>
        <c:txPr>
          <a:bodyPr/>
          <a:lstStyle/>
          <a:p>
            <a:pPr>
              <a:defRPr sz="1000" b="0" baseline="0"/>
            </a:pPr>
            <a:endParaRPr lang="fi-FI"/>
          </a:p>
        </c:txPr>
      </c:legendEntry>
      <c:legendEntry>
        <c:idx val="6"/>
        <c:txPr>
          <a:bodyPr/>
          <a:lstStyle/>
          <a:p>
            <a:pPr>
              <a:defRPr sz="1000" b="0" baseline="0"/>
            </a:pPr>
            <a:endParaRPr lang="fi-FI"/>
          </a:p>
        </c:txPr>
      </c:legendEntry>
      <c:legendEntry>
        <c:idx val="7"/>
        <c:txPr>
          <a:bodyPr/>
          <a:lstStyle/>
          <a:p>
            <a:pPr>
              <a:defRPr sz="1000" b="0" baseline="0"/>
            </a:pPr>
            <a:endParaRPr lang="fi-FI"/>
          </a:p>
        </c:txPr>
      </c:legendEntry>
      <c:layout>
        <c:manualLayout>
          <c:xMode val="edge"/>
          <c:yMode val="edge"/>
          <c:x val="5.32423316488424E-2"/>
          <c:y val="5.5882352941176473E-2"/>
          <c:w val="0.9467576683511576"/>
          <c:h val="2.9411764705882353E-2"/>
        </c:manualLayout>
      </c:layout>
      <c:overlay val="0"/>
      <c:txPr>
        <a:bodyPr/>
        <a:lstStyle/>
        <a:p>
          <a:pPr>
            <a:defRPr sz="1200" baseline="0"/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70" baseline="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1525765588546"/>
          <c:y val="2.4835768151897263E-2"/>
          <c:w val="0.864202557176866"/>
          <c:h val="0.3235294117647059"/>
        </c:manualLayout>
      </c:layout>
      <c:barChart>
        <c:barDir val="col"/>
        <c:grouping val="clustered"/>
        <c:varyColors val="0"/>
        <c:ser>
          <c:idx val="12"/>
          <c:order val="0"/>
          <c:tx>
            <c:v> 2007</c:v>
          </c:tx>
          <c:spPr>
            <a:solidFill>
              <a:srgbClr val="DA9694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([2]Lähtödata!$AX$181,[2]Lähtödata!$AX$182,[2]Lähtödata!$AX$183,[2]Lähtödata!$AX$184)</c:f>
              <c:numCache>
                <c:formatCode>0.0</c:formatCode>
                <c:ptCount val="4"/>
                <c:pt idx="0">
                  <c:v>114.60492565711918</c:v>
                </c:pt>
                <c:pt idx="1">
                  <c:v>40.231673863838196</c:v>
                </c:pt>
                <c:pt idx="2">
                  <c:v>0.39330051095589252</c:v>
                </c:pt>
                <c:pt idx="3">
                  <c:v>46.380811247867591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2-41F3-A62E-8FAFB6C0E3D0}"/>
            </c:ext>
          </c:extLst>
        </c:ser>
        <c:ser>
          <c:idx val="1"/>
          <c:order val="1"/>
          <c:tx>
            <c:v> 2009</c:v>
          </c:tx>
          <c:spPr>
            <a:solidFill>
              <a:srgbClr val="C4BD97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([2]Lähtödata!$AX$209,[2]Lähtödata!$AX$210,[2]Lähtödata!$AX$211,[2]Lähtödata!$AX$212)</c:f>
              <c:numCache>
                <c:formatCode>0.0</c:formatCode>
                <c:ptCount val="4"/>
                <c:pt idx="0">
                  <c:v>102.83670210711111</c:v>
                </c:pt>
                <c:pt idx="1">
                  <c:v>38.845012647210631</c:v>
                </c:pt>
                <c:pt idx="2">
                  <c:v>0.46346693355168628</c:v>
                </c:pt>
                <c:pt idx="3">
                  <c:v>48.565962499217676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2-41F3-A62E-8FAFB6C0E3D0}"/>
            </c:ext>
          </c:extLst>
        </c:ser>
        <c:ser>
          <c:idx val="10"/>
          <c:order val="2"/>
          <c:tx>
            <c:v> 2010</c:v>
          </c:tx>
          <c:spPr>
            <a:solidFill>
              <a:srgbClr val="FFAE5D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([2]Lähtödata!$AX$216,[2]Lähtödata!$AX$217,[2]Lähtödata!$AX$218,[2]Lähtödata!$AX$219)</c:f>
              <c:numCache>
                <c:formatCode>0.0</c:formatCode>
                <c:ptCount val="4"/>
                <c:pt idx="0">
                  <c:v>114.41332720783721</c:v>
                </c:pt>
                <c:pt idx="1">
                  <c:v>50.931326922621778</c:v>
                </c:pt>
                <c:pt idx="2">
                  <c:v>0.63751348835260058</c:v>
                </c:pt>
                <c:pt idx="3">
                  <c:v>53.923972417225698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2-41F3-A62E-8FAFB6C0E3D0}"/>
            </c:ext>
          </c:extLst>
        </c:ser>
        <c:ser>
          <c:idx val="14"/>
          <c:order val="3"/>
          <c:tx>
            <c:v> 2011</c:v>
          </c:tx>
          <c:spPr>
            <a:solidFill>
              <a:srgbClr val="A2D668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([2]Lähtödata!$AX$223,[2]Lähtödata!$AX$224,[2]Lähtödata!$AX$225,[2]Lähtödata!$AX$226)</c:f>
              <c:numCache>
                <c:formatCode>0.0</c:formatCode>
                <c:ptCount val="4"/>
                <c:pt idx="0">
                  <c:v>90.496815278754411</c:v>
                </c:pt>
                <c:pt idx="1">
                  <c:v>37.346633059459663</c:v>
                </c:pt>
                <c:pt idx="2">
                  <c:v>0.55823496767820957</c:v>
                </c:pt>
                <c:pt idx="3">
                  <c:v>44.760957591739057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12-41F3-A62E-8FAFB6C0E3D0}"/>
            </c:ext>
          </c:extLst>
        </c:ser>
        <c:ser>
          <c:idx val="2"/>
          <c:order val="4"/>
          <c:tx>
            <c:v> 2012</c:v>
          </c:tx>
          <c:spPr>
            <a:solidFill>
              <a:srgbClr val="FFCE33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([2]Lähtödata!$AX$230,[2]Lähtödata!$AX$231,[2]Lähtödata!$AX$232,[2]Lähtödata!$AX$233)</c:f>
              <c:numCache>
                <c:formatCode>0.0</c:formatCode>
                <c:ptCount val="4"/>
                <c:pt idx="0">
                  <c:v>96.540887262801249</c:v>
                </c:pt>
                <c:pt idx="1">
                  <c:v>26.890773481752198</c:v>
                </c:pt>
                <c:pt idx="2">
                  <c:v>0.50000044649252273</c:v>
                </c:pt>
                <c:pt idx="3">
                  <c:v>47.878168510215005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12-41F3-A62E-8FAFB6C0E3D0}"/>
            </c:ext>
          </c:extLst>
        </c:ser>
        <c:ser>
          <c:idx val="3"/>
          <c:order val="5"/>
          <c:tx>
            <c:v> 2013</c:v>
          </c:tx>
          <c:spPr>
            <a:solidFill>
              <a:srgbClr val="A6A6A6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([2]Lähtödata!$AX$237,[2]Lähtödata!$AX$238,[2]Lähtödata!$AX$239,[2]Lähtödata!$AX$240)</c:f>
              <c:numCache>
                <c:formatCode>0.0</c:formatCode>
                <c:ptCount val="4"/>
                <c:pt idx="0">
                  <c:v>63.571141791516375</c:v>
                </c:pt>
                <c:pt idx="1">
                  <c:v>29.079851264756329</c:v>
                </c:pt>
                <c:pt idx="2">
                  <c:v>0.58743897218422603</c:v>
                </c:pt>
                <c:pt idx="3">
                  <c:v>43.092512915082374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12-41F3-A62E-8FAFB6C0E3D0}"/>
            </c:ext>
          </c:extLst>
        </c:ser>
        <c:ser>
          <c:idx val="15"/>
          <c:order val="6"/>
          <c:tx>
            <c:v> 2014</c:v>
          </c:tx>
          <c:spPr>
            <a:solidFill>
              <a:srgbClr val="92CDDC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([2]Lähtödata!$AX$244,[2]Lähtödata!$AX$245,[2]Lähtödata!$AX$246,[2]Lähtödata!$AX$247)</c:f>
              <c:numCache>
                <c:formatCode>0.0</c:formatCode>
                <c:ptCount val="4"/>
                <c:pt idx="0">
                  <c:v>60.721474177856294</c:v>
                </c:pt>
                <c:pt idx="1">
                  <c:v>23.828458581657401</c:v>
                </c:pt>
                <c:pt idx="2">
                  <c:v>0.5003663969914306</c:v>
                </c:pt>
                <c:pt idx="3">
                  <c:v>42.18633579860154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12-41F3-A62E-8FAFB6C0E3D0}"/>
            </c:ext>
          </c:extLst>
        </c:ser>
        <c:ser>
          <c:idx val="6"/>
          <c:order val="7"/>
          <c:tx>
            <c:v> 2015</c:v>
          </c:tx>
          <c:spPr>
            <a:solidFill>
              <a:srgbClr val="B1A0C7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([2]Lähtödata!$AX$251,[2]Lähtödata!$AX$252,[2]Lähtödata!$AX$253,[2]Lähtödata!$AX$254)</c:f>
              <c:numCache>
                <c:formatCode>0.0</c:formatCode>
                <c:ptCount val="4"/>
                <c:pt idx="0">
                  <c:v>61.024749656607263</c:v>
                </c:pt>
                <c:pt idx="1">
                  <c:v>19.306415159229871</c:v>
                </c:pt>
                <c:pt idx="2">
                  <c:v>0.44459317734300702</c:v>
                </c:pt>
                <c:pt idx="3">
                  <c:v>39.002882293721207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12-41F3-A62E-8FAFB6C0E3D0}"/>
            </c:ext>
          </c:extLst>
        </c:ser>
        <c:ser>
          <c:idx val="4"/>
          <c:order val="8"/>
          <c:tx>
            <c:v> 2016</c:v>
          </c:tx>
          <c:spPr>
            <a:solidFill>
              <a:srgbClr val="FF81AB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([2]Lähtödata!$AX$258,[2]Lähtödata!$AX$259,[2]Lähtödata!$AX$260,[2]Lähtödata!$AX$261)</c:f>
              <c:numCache>
                <c:formatCode>0.0</c:formatCode>
                <c:ptCount val="4"/>
                <c:pt idx="0">
                  <c:v>77.653716004928071</c:v>
                </c:pt>
                <c:pt idx="1">
                  <c:v>21.781072397924053</c:v>
                </c:pt>
                <c:pt idx="2">
                  <c:v>0.54237233193580947</c:v>
                </c:pt>
                <c:pt idx="3">
                  <c:v>41.340812850717235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12-41F3-A62E-8FAFB6C0E3D0}"/>
            </c:ext>
          </c:extLst>
        </c:ser>
        <c:ser>
          <c:idx val="5"/>
          <c:order val="9"/>
          <c:tx>
            <c:v> 2017</c:v>
          </c:tx>
          <c:spPr>
            <a:solidFill>
              <a:srgbClr val="B1A50B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([2]Lähtödata!$AX$265,[2]Lähtödata!$AX$266,[2]Lähtödata!$AX$267,[2]Lähtödata!$AX$268)</c:f>
              <c:numCache>
                <c:formatCode>0.0</c:formatCode>
                <c:ptCount val="4"/>
                <c:pt idx="0">
                  <c:v>78.502226129158359</c:v>
                </c:pt>
                <c:pt idx="1">
                  <c:v>19.47215066272156</c:v>
                </c:pt>
                <c:pt idx="2">
                  <c:v>0.50062737973768368</c:v>
                </c:pt>
                <c:pt idx="3">
                  <c:v>38.628876068744681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12-41F3-A62E-8FAFB6C0E3D0}"/>
            </c:ext>
          </c:extLst>
        </c:ser>
        <c:ser>
          <c:idx val="7"/>
          <c:order val="10"/>
          <c:tx>
            <c:v> 2018</c:v>
          </c:tx>
          <c:spPr>
            <a:solidFill>
              <a:srgbClr val="C6B9D5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([2]Lähtödata!$AX$272,[2]Lähtödata!$AX$273,[2]Lähtödata!$AX$274,[2]Lähtödata!$AX$275)</c:f>
              <c:numCache>
                <c:formatCode>0.0</c:formatCode>
                <c:ptCount val="4"/>
                <c:pt idx="0">
                  <c:v>72.87432194290183</c:v>
                </c:pt>
                <c:pt idx="1">
                  <c:v>23.049432421278148</c:v>
                </c:pt>
                <c:pt idx="2">
                  <c:v>0.74231390121898255</c:v>
                </c:pt>
                <c:pt idx="3">
                  <c:v>30.112738390856883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12-41F3-A62E-8FAFB6C0E3D0}"/>
            </c:ext>
          </c:extLst>
        </c:ser>
        <c:ser>
          <c:idx val="8"/>
          <c:order val="11"/>
          <c:tx>
            <c:v> 2019</c:v>
          </c:tx>
          <c:spPr>
            <a:solidFill>
              <a:srgbClr val="ED7C49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([2]Lähtödata!$AX$279,[2]Lähtödata!$AX$280,[2]Lähtödata!$AX$281,[2]Lähtödata!$AX$282)</c:f>
              <c:numCache>
                <c:formatCode>0.0</c:formatCode>
                <c:ptCount val="4"/>
                <c:pt idx="0">
                  <c:v>61.536805963765431</c:v>
                </c:pt>
                <c:pt idx="1">
                  <c:v>19.70034719697184</c:v>
                </c:pt>
                <c:pt idx="2">
                  <c:v>0.69076740371678313</c:v>
                </c:pt>
                <c:pt idx="3">
                  <c:v>26.199944350662875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512-41F3-A62E-8FAFB6C0E3D0}"/>
            </c:ext>
          </c:extLst>
        </c:ser>
        <c:ser>
          <c:idx val="13"/>
          <c:order val="12"/>
          <c:tx>
            <c:v> 2020</c:v>
          </c:tx>
          <c:spPr>
            <a:solidFill>
              <a:srgbClr val="DDBCA7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([2]Lähtödata!$AX$286,[2]Lähtödata!$AX$287,[2]Lähtödata!$AX$288,[2]Lähtödata!$AX$289)</c:f>
              <c:numCache>
                <c:formatCode>0.0</c:formatCode>
                <c:ptCount val="4"/>
                <c:pt idx="0">
                  <c:v>47.212251959472233</c:v>
                </c:pt>
                <c:pt idx="1">
                  <c:v>14.217341782735597</c:v>
                </c:pt>
                <c:pt idx="2">
                  <c:v>0.51040444545281227</c:v>
                </c:pt>
                <c:pt idx="3">
                  <c:v>23.51153859146924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12-41F3-A62E-8FAFB6C0E3D0}"/>
            </c:ext>
          </c:extLst>
        </c:ser>
        <c:ser>
          <c:idx val="16"/>
          <c:order val="13"/>
          <c:tx>
            <c:v> 2021*</c:v>
          </c:tx>
          <c:spPr>
            <a:solidFill>
              <a:srgbClr val="FAC090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([2]Lähtödata!$AX$293,[2]Lähtödata!$AX$294,[2]Lähtödata!$AX$295,[2]Lähtödata!$AX$296)</c:f>
              <c:numCache>
                <c:formatCode>0.0</c:formatCode>
                <c:ptCount val="4"/>
                <c:pt idx="0">
                  <c:v>56.67382579056774</c:v>
                </c:pt>
                <c:pt idx="1">
                  <c:v>15.918652010553362</c:v>
                </c:pt>
                <c:pt idx="2">
                  <c:v>0.56912227558042527</c:v>
                </c:pt>
                <c:pt idx="3">
                  <c:v>27.65626803354256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512-41F3-A62E-8FAFB6C0E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265600"/>
        <c:axId val="232267136"/>
      </c:barChart>
      <c:catAx>
        <c:axId val="2322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2267136"/>
        <c:crosses val="autoZero"/>
        <c:auto val="1"/>
        <c:lblAlgn val="ctr"/>
        <c:lblOffset val="100"/>
        <c:noMultiLvlLbl val="0"/>
      </c:catAx>
      <c:valAx>
        <c:axId val="232267136"/>
        <c:scaling>
          <c:orientation val="minMax"/>
          <c:max val="15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 b="0" baseline="0"/>
            </a:pPr>
            <a:endParaRPr lang="fi-FI"/>
          </a:p>
        </c:txPr>
        <c:crossAx val="232265600"/>
        <c:crosses val="autoZero"/>
        <c:crossBetween val="between"/>
        <c:majorUnit val="3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>
                <a:latin typeface="Calibri" panose="020F0502020204030204" pitchFamily="34" charset="0"/>
              </a:defRPr>
            </a:pPr>
            <a:endParaRPr lang="fi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'Kuvat raporttiin'!$A$5</c:f>
              <c:strCache>
                <c:ptCount val="1"/>
                <c:pt idx="0">
                  <c:v>Teollisuus ja työkoneet</c:v>
                </c:pt>
              </c:strCache>
            </c:strRef>
          </c:tx>
          <c:spPr>
            <a:solidFill>
              <a:srgbClr val="DA9694"/>
            </a:solidFill>
          </c:spPr>
          <c:invertIfNegative val="0"/>
          <c:cat>
            <c:numRef>
              <c:f>'Kuvat raporttiin'!$B$4:$I$4</c:f>
              <c:numCache>
                <c:formatCode>General</c:formatCode>
                <c:ptCount val="8"/>
                <c:pt idx="0">
                  <c:v>2007</c:v>
                </c:pt>
                <c:pt idx="1">
                  <c:v>2012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'Kuvat raporttiin'!$B$5:$I$5</c:f>
              <c:numCache>
                <c:formatCode>0.0</c:formatCode>
                <c:ptCount val="8"/>
                <c:pt idx="0">
                  <c:v>3122.0725197201846</c:v>
                </c:pt>
                <c:pt idx="1">
                  <c:v>3734.8272487474078</c:v>
                </c:pt>
                <c:pt idx="2">
                  <c:v>4335.0045405672699</c:v>
                </c:pt>
                <c:pt idx="3">
                  <c:v>4131.1709697506167</c:v>
                </c:pt>
                <c:pt idx="4">
                  <c:v>4264.4917680672052</c:v>
                </c:pt>
                <c:pt idx="5">
                  <c:v>4174.285700697943</c:v>
                </c:pt>
                <c:pt idx="6">
                  <c:v>4268.9178894842116</c:v>
                </c:pt>
                <c:pt idx="7">
                  <c:v>4223.2623978826268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6-4392-B83E-6BFB63FDBDB4}"/>
            </c:ext>
          </c:extLst>
        </c:ser>
        <c:ser>
          <c:idx val="1"/>
          <c:order val="1"/>
          <c:tx>
            <c:strRef>
              <c:f>'Kuvat raporttiin'!$A$6</c:f>
              <c:strCache>
                <c:ptCount val="1"/>
                <c:pt idx="0">
                  <c:v>Teollisuuden sähkönkulutus</c:v>
                </c:pt>
              </c:strCache>
            </c:strRef>
          </c:tx>
          <c:spPr>
            <a:solidFill>
              <a:srgbClr val="C4BD97"/>
            </a:solidFill>
          </c:spPr>
          <c:invertIfNegative val="0"/>
          <c:cat>
            <c:numRef>
              <c:f>'Kuvat raporttiin'!$B$4:$I$4</c:f>
              <c:numCache>
                <c:formatCode>General</c:formatCode>
                <c:ptCount val="8"/>
                <c:pt idx="0">
                  <c:v>2007</c:v>
                </c:pt>
                <c:pt idx="1">
                  <c:v>2012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'Kuvat raporttiin'!$B$6:$I$6</c:f>
              <c:numCache>
                <c:formatCode>0.0</c:formatCode>
                <c:ptCount val="8"/>
                <c:pt idx="0" formatCode="#\ ##0.0">
                  <c:v>369.41899999999998</c:v>
                </c:pt>
                <c:pt idx="1">
                  <c:v>471.13499999999999</c:v>
                </c:pt>
                <c:pt idx="2">
                  <c:v>874.673856</c:v>
                </c:pt>
                <c:pt idx="3">
                  <c:v>875.28513899999996</c:v>
                </c:pt>
                <c:pt idx="4">
                  <c:v>905.4505959999999</c:v>
                </c:pt>
                <c:pt idx="5">
                  <c:v>853.86315500000001</c:v>
                </c:pt>
                <c:pt idx="6">
                  <c:v>874.50140599999997</c:v>
                </c:pt>
                <c:pt idx="7">
                  <c:v>822.90054300000008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86-4392-B83E-6BFB63FDBDB4}"/>
            </c:ext>
          </c:extLst>
        </c:ser>
        <c:ser>
          <c:idx val="2"/>
          <c:order val="2"/>
          <c:tx>
            <c:strRef>
              <c:f>'Kuvat raporttiin'!$A$7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</c:spPr>
          <c:invertIfNegative val="0"/>
          <c:cat>
            <c:numRef>
              <c:f>'Kuvat raporttiin'!$B$4:$I$4</c:f>
              <c:numCache>
                <c:formatCode>General</c:formatCode>
                <c:ptCount val="8"/>
                <c:pt idx="0">
                  <c:v>2007</c:v>
                </c:pt>
                <c:pt idx="1">
                  <c:v>2012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'Kuvat raporttiin'!$B$7:$I$7</c:f>
              <c:numCache>
                <c:formatCode>0.0</c:formatCode>
                <c:ptCount val="8"/>
                <c:pt idx="0">
                  <c:v>3491.4915197201844</c:v>
                </c:pt>
                <c:pt idx="1">
                  <c:v>4205.962248747408</c:v>
                </c:pt>
                <c:pt idx="2">
                  <c:v>5209.6783965672703</c:v>
                </c:pt>
                <c:pt idx="3">
                  <c:v>5006.4561087506163</c:v>
                </c:pt>
                <c:pt idx="4">
                  <c:v>5169.9423640672048</c:v>
                </c:pt>
                <c:pt idx="5">
                  <c:v>5028.148855697943</c:v>
                </c:pt>
                <c:pt idx="6">
                  <c:v>5143.4192954842119</c:v>
                </c:pt>
                <c:pt idx="7">
                  <c:v>5046.1629408826266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86-4392-B83E-6BFB63FDB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706752"/>
        <c:axId val="203708288"/>
      </c:barChart>
      <c:catAx>
        <c:axId val="20370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708288"/>
        <c:crosses val="autoZero"/>
        <c:auto val="1"/>
        <c:lblAlgn val="ctr"/>
        <c:lblOffset val="100"/>
        <c:noMultiLvlLbl val="0"/>
      </c:catAx>
      <c:valAx>
        <c:axId val="203708288"/>
        <c:scaling>
          <c:orientation val="minMax"/>
          <c:max val="6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GWh</a:t>
                </a:r>
              </a:p>
            </c:rich>
          </c:tx>
          <c:layout>
            <c:manualLayout>
              <c:xMode val="edge"/>
              <c:yMode val="edge"/>
              <c:x val="1.3536379018612521E-2"/>
              <c:y val="0.35923349706678515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2037067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'Kuvat raporttiin'!$A$24</c:f>
              <c:strCache>
                <c:ptCount val="1"/>
                <c:pt idx="0">
                  <c:v>Teollisuus ja työkoneet</c:v>
                </c:pt>
              </c:strCache>
            </c:strRef>
          </c:tx>
          <c:spPr>
            <a:solidFill>
              <a:srgbClr val="DA9694"/>
            </a:solidFill>
          </c:spPr>
          <c:invertIfNegative val="0"/>
          <c:cat>
            <c:numRef>
              <c:f>'Kuvat raporttiin'!$B$23:$I$23</c:f>
              <c:numCache>
                <c:formatCode>General</c:formatCode>
                <c:ptCount val="8"/>
                <c:pt idx="0">
                  <c:v>2007</c:v>
                </c:pt>
                <c:pt idx="1">
                  <c:v>2012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'Kuvat raporttiin'!$B$24:$I$24</c:f>
              <c:numCache>
                <c:formatCode>0.0</c:formatCode>
                <c:ptCount val="8"/>
                <c:pt idx="0">
                  <c:v>124.72058181772586</c:v>
                </c:pt>
                <c:pt idx="1">
                  <c:v>90.170844892164354</c:v>
                </c:pt>
                <c:pt idx="2">
                  <c:v>72.647915383967529</c:v>
                </c:pt>
                <c:pt idx="3">
                  <c:v>92.892471847458324</c:v>
                </c:pt>
                <c:pt idx="4">
                  <c:v>80.217101868463487</c:v>
                </c:pt>
                <c:pt idx="5">
                  <c:v>93.858418591972153</c:v>
                </c:pt>
                <c:pt idx="6">
                  <c:v>114.67445218009301</c:v>
                </c:pt>
                <c:pt idx="7">
                  <c:v>111.15578650743113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8-47DC-9A49-33C4D078DA3E}"/>
            </c:ext>
          </c:extLst>
        </c:ser>
        <c:ser>
          <c:idx val="1"/>
          <c:order val="1"/>
          <c:tx>
            <c:strRef>
              <c:f>'Kuvat raporttiin'!$A$25</c:f>
              <c:strCache>
                <c:ptCount val="1"/>
                <c:pt idx="0">
                  <c:v>Teollisuuden sähkönkulutus</c:v>
                </c:pt>
              </c:strCache>
            </c:strRef>
          </c:tx>
          <c:spPr>
            <a:solidFill>
              <a:srgbClr val="C4BD97"/>
            </a:solidFill>
          </c:spPr>
          <c:invertIfNegative val="0"/>
          <c:cat>
            <c:numRef>
              <c:f>'Kuvat raporttiin'!$B$23:$I$23</c:f>
              <c:numCache>
                <c:formatCode>General</c:formatCode>
                <c:ptCount val="8"/>
                <c:pt idx="0">
                  <c:v>2007</c:v>
                </c:pt>
                <c:pt idx="1">
                  <c:v>2012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'Kuvat raporttiin'!$B$25:$I$25</c:f>
              <c:numCache>
                <c:formatCode>0.0</c:formatCode>
                <c:ptCount val="8"/>
                <c:pt idx="0">
                  <c:v>90.09140766370858</c:v>
                </c:pt>
                <c:pt idx="1">
                  <c:v>57.654361400950975</c:v>
                </c:pt>
                <c:pt idx="2">
                  <c:v>85.769525955211762</c:v>
                </c:pt>
                <c:pt idx="3">
                  <c:v>87.900140623607896</c:v>
                </c:pt>
                <c:pt idx="4">
                  <c:v>81.632338994233805</c:v>
                </c:pt>
                <c:pt idx="5">
                  <c:v>89.562609778079292</c:v>
                </c:pt>
                <c:pt idx="6">
                  <c:v>75.096459149594082</c:v>
                </c:pt>
                <c:pt idx="7">
                  <c:v>56.992916001863229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8-47DC-9A49-33C4D078DA3E}"/>
            </c:ext>
          </c:extLst>
        </c:ser>
        <c:ser>
          <c:idx val="2"/>
          <c:order val="2"/>
          <c:tx>
            <c:strRef>
              <c:f>'Kuvat raporttiin'!$A$26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</c:spPr>
          <c:invertIfNegative val="0"/>
          <c:cat>
            <c:numRef>
              <c:f>'Kuvat raporttiin'!$B$23:$I$23</c:f>
              <c:numCache>
                <c:formatCode>General</c:formatCode>
                <c:ptCount val="8"/>
                <c:pt idx="0">
                  <c:v>2007</c:v>
                </c:pt>
                <c:pt idx="1">
                  <c:v>2012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'Kuvat raporttiin'!$B$26:$I$26</c:f>
              <c:numCache>
                <c:formatCode>0.0</c:formatCode>
                <c:ptCount val="8"/>
                <c:pt idx="0">
                  <c:v>214.81198948143444</c:v>
                </c:pt>
                <c:pt idx="1">
                  <c:v>147.82520629311534</c:v>
                </c:pt>
                <c:pt idx="2">
                  <c:v>158.41744133917928</c:v>
                </c:pt>
                <c:pt idx="3">
                  <c:v>180.79261247106621</c:v>
                </c:pt>
                <c:pt idx="4">
                  <c:v>161.84944086269729</c:v>
                </c:pt>
                <c:pt idx="5">
                  <c:v>183.42102837005143</c:v>
                </c:pt>
                <c:pt idx="6">
                  <c:v>189.7709113296871</c:v>
                </c:pt>
                <c:pt idx="7">
                  <c:v>168.14870250929437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48-47DC-9A49-33C4D078D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625216"/>
        <c:axId val="203626752"/>
      </c:barChart>
      <c:catAx>
        <c:axId val="20362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626752"/>
        <c:crosses val="autoZero"/>
        <c:auto val="1"/>
        <c:lblAlgn val="ctr"/>
        <c:lblOffset val="100"/>
        <c:noMultiLvlLbl val="0"/>
      </c:catAx>
      <c:valAx>
        <c:axId val="203626752"/>
        <c:scaling>
          <c:orientation val="minMax"/>
          <c:max val="2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kt CO</a:t>
                </a:r>
                <a:r>
                  <a:rPr lang="en-US" sz="1200" baseline="-25000"/>
                  <a:t>2</a:t>
                </a:r>
                <a:r>
                  <a:rPr lang="en-US" sz="1200"/>
                  <a:t>-ekv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2036252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fi-FI"/>
          </a:p>
        </c:txPr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10700224971878"/>
          <c:y val="7.5129689671144043E-2"/>
          <c:w val="0.77433155230596173"/>
          <c:h val="0.67352941176470593"/>
        </c:manualLayout>
      </c:layout>
      <c:barChart>
        <c:barDir val="col"/>
        <c:grouping val="stacked"/>
        <c:varyColors val="0"/>
        <c:ser>
          <c:idx val="0"/>
          <c:order val="0"/>
          <c:tx>
            <c:v> Kunnan kadut ja tiet</c:v>
          </c:tx>
          <c:spPr>
            <a:solidFill>
              <a:srgbClr val="DA969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B12-4335-88F3-2A4A37F0200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B12-4335-88F3-2A4A37F0200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B12-4335-88F3-2A4A37F0200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B12-4335-88F3-2A4A37F0200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B12-4335-88F3-2A4A37F0200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B12-4335-88F3-2A4A37F0200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B12-4335-88F3-2A4A37F0200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B12-4335-88F3-2A4A37F0200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B12-4335-88F3-2A4A37F0200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B12-4335-88F3-2A4A37F0200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B12-4335-88F3-2A4A37F0200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B12-4335-88F3-2A4A37F0200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B12-4335-88F3-2A4A37F0200A}"/>
              </c:ext>
            </c:extLst>
          </c:dPt>
          <c:dPt>
            <c:idx val="13"/>
            <c:invertIfNegative val="0"/>
            <c:bubble3D val="0"/>
            <c:spPr>
              <a:solidFill>
                <a:srgbClr val="DA9694">
                  <a:alpha val="3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E-5B12-4335-88F3-2A4A37F0200A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B12-4335-88F3-2A4A37F0200A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B12-4335-88F3-2A4A37F0200A}"/>
              </c:ext>
            </c:extLst>
          </c:dPt>
          <c:cat>
            <c:strLit>
              <c:ptCount val="14"/>
              <c:pt idx="0">
                <c:v>2007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  <c:pt idx="11">
                <c:v>2019</c:v>
              </c:pt>
              <c:pt idx="12">
                <c:v>2020</c:v>
              </c:pt>
              <c:pt idx="13">
                <c:v>2021</c:v>
              </c:pt>
            </c:strLit>
          </c:cat>
          <c:val>
            <c:numRef>
              <c:f>([2]Lähtödata!$AX$1228,[2]Lähtödata!$AX$1248,[2]Lähtödata!$AX$1253,[2]Lähtödata!$AX$1258,[2]Lähtödata!$AX$1263,[2]Lähtödata!$AX$1268,[2]Lähtödata!$AX$1273,[2]Lähtödata!$AX$1278,[2]Lähtödata!$AX$1283,[2]Lähtödata!$AX$1288,[2]Lähtödata!$AX$1293,[2]Lähtödata!$AX$1298,[2]Lähtödata!$AX$1303,[2]Lähtödata!$AX$1308)</c:f>
              <c:numCache>
                <c:formatCode>0.0</c:formatCode>
                <c:ptCount val="14"/>
                <c:pt idx="0">
                  <c:v>57.018450950720243</c:v>
                </c:pt>
                <c:pt idx="1">
                  <c:v>51.478773330936384</c:v>
                </c:pt>
                <c:pt idx="2">
                  <c:v>52.350970072291645</c:v>
                </c:pt>
                <c:pt idx="3">
                  <c:v>50.555400619153957</c:v>
                </c:pt>
                <c:pt idx="4">
                  <c:v>49.22932691561337</c:v>
                </c:pt>
                <c:pt idx="5">
                  <c:v>49.179211506772077</c:v>
                </c:pt>
                <c:pt idx="6">
                  <c:v>44.432189534124063</c:v>
                </c:pt>
                <c:pt idx="7">
                  <c:v>44.677733227961319</c:v>
                </c:pt>
                <c:pt idx="8">
                  <c:v>49.224358458121976</c:v>
                </c:pt>
                <c:pt idx="9">
                  <c:v>41.061487262078998</c:v>
                </c:pt>
                <c:pt idx="10">
                  <c:v>41.655474792586439</c:v>
                </c:pt>
                <c:pt idx="11">
                  <c:v>39.159903424115086</c:v>
                </c:pt>
                <c:pt idx="12">
                  <c:v>39.165403043930922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B12-4335-88F3-2A4A37F0200A}"/>
            </c:ext>
          </c:extLst>
        </c:ser>
        <c:ser>
          <c:idx val="1"/>
          <c:order val="1"/>
          <c:tx>
            <c:v> Päätiet</c:v>
          </c:tx>
          <c:spPr>
            <a:solidFill>
              <a:srgbClr val="C4BD9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5B12-4335-88F3-2A4A37F0200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5B12-4335-88F3-2A4A37F0200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5B12-4335-88F3-2A4A37F0200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5B12-4335-88F3-2A4A37F0200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5B12-4335-88F3-2A4A37F0200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5B12-4335-88F3-2A4A37F0200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5B12-4335-88F3-2A4A37F0200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5B12-4335-88F3-2A4A37F0200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5B12-4335-88F3-2A4A37F0200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5B12-4335-88F3-2A4A37F0200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5B12-4335-88F3-2A4A37F0200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5B12-4335-88F3-2A4A37F0200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5B12-4335-88F3-2A4A37F0200A}"/>
              </c:ext>
            </c:extLst>
          </c:dPt>
          <c:dPt>
            <c:idx val="13"/>
            <c:invertIfNegative val="0"/>
            <c:bubble3D val="0"/>
            <c:spPr>
              <a:solidFill>
                <a:srgbClr val="C4BD97">
                  <a:alpha val="3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0-5B12-4335-88F3-2A4A37F0200A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5B12-4335-88F3-2A4A37F0200A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5B12-4335-88F3-2A4A37F0200A}"/>
              </c:ext>
            </c:extLst>
          </c:dPt>
          <c:cat>
            <c:strLit>
              <c:ptCount val="14"/>
              <c:pt idx="0">
                <c:v>2007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  <c:pt idx="11">
                <c:v>2019</c:v>
              </c:pt>
              <c:pt idx="12">
                <c:v>2020</c:v>
              </c:pt>
              <c:pt idx="13">
                <c:v>2021</c:v>
              </c:pt>
            </c:strLit>
          </c:cat>
          <c:val>
            <c:numRef>
              <c:f>([2]Lähtödata!$AX$1229,[2]Lähtödata!$AX$1249,[2]Lähtödata!$AX$1254,[2]Lähtödata!$AX$1259,[2]Lähtödata!$AX$1264,[2]Lähtödata!$AX$1269,[2]Lähtödata!$AX$1274,[2]Lähtödata!$AX$1279,[2]Lähtödata!$AX$1284,[2]Lähtödata!$AX$1289,[2]Lähtödata!$AX$1294,[2]Lähtödata!$AX$1299,[2]Lähtödata!$AX$1304,[2]Lähtödata!$AX$1309)</c:f>
              <c:numCache>
                <c:formatCode>0.0</c:formatCode>
                <c:ptCount val="14"/>
                <c:pt idx="0">
                  <c:v>70.328515337462818</c:v>
                </c:pt>
                <c:pt idx="1">
                  <c:v>64.179300808182532</c:v>
                </c:pt>
                <c:pt idx="2">
                  <c:v>66.887531791885451</c:v>
                </c:pt>
                <c:pt idx="3">
                  <c:v>65.676480152383007</c:v>
                </c:pt>
                <c:pt idx="4">
                  <c:v>65.488859771411839</c:v>
                </c:pt>
                <c:pt idx="5">
                  <c:v>65.87516943135897</c:v>
                </c:pt>
                <c:pt idx="6">
                  <c:v>60.269747900499581</c:v>
                </c:pt>
                <c:pt idx="7">
                  <c:v>60.816664949388212</c:v>
                </c:pt>
                <c:pt idx="8">
                  <c:v>68.227555292083636</c:v>
                </c:pt>
                <c:pt idx="9">
                  <c:v>65.308566156089157</c:v>
                </c:pt>
                <c:pt idx="10">
                  <c:v>69.167440132162241</c:v>
                </c:pt>
                <c:pt idx="11">
                  <c:v>66.92172259923467</c:v>
                </c:pt>
                <c:pt idx="12">
                  <c:v>62.698080995351191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5B12-4335-88F3-2A4A37F0200A}"/>
            </c:ext>
          </c:extLst>
        </c:ser>
        <c:ser>
          <c:idx val="2"/>
          <c:order val="2"/>
          <c:tx>
            <c:v>Moottorip. ja mopot</c:v>
          </c:tx>
          <c:spPr>
            <a:solidFill>
              <a:srgbClr val="FFAE5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5B12-4335-88F3-2A4A37F0200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5B12-4335-88F3-2A4A37F0200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5B12-4335-88F3-2A4A37F0200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5B12-4335-88F3-2A4A37F0200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5B12-4335-88F3-2A4A37F0200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5B12-4335-88F3-2A4A37F0200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5B12-4335-88F3-2A4A37F0200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5B12-4335-88F3-2A4A37F0200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5B12-4335-88F3-2A4A37F0200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5B12-4335-88F3-2A4A37F0200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5B12-4335-88F3-2A4A37F0200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5B12-4335-88F3-2A4A37F0200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5B12-4335-88F3-2A4A37F0200A}"/>
              </c:ext>
            </c:extLst>
          </c:dPt>
          <c:dPt>
            <c:idx val="13"/>
            <c:invertIfNegative val="0"/>
            <c:bubble3D val="0"/>
            <c:spPr>
              <a:solidFill>
                <a:srgbClr val="FFAE5D">
                  <a:alpha val="3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32-5B12-4335-88F3-2A4A37F0200A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3-5B12-4335-88F3-2A4A37F0200A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4-5B12-4335-88F3-2A4A37F0200A}"/>
              </c:ext>
            </c:extLst>
          </c:dPt>
          <c:cat>
            <c:strLit>
              <c:ptCount val="14"/>
              <c:pt idx="0">
                <c:v>2007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  <c:pt idx="11">
                <c:v>2019</c:v>
              </c:pt>
              <c:pt idx="12">
                <c:v>2020</c:v>
              </c:pt>
              <c:pt idx="13">
                <c:v>2021</c:v>
              </c:pt>
            </c:strLit>
          </c:cat>
          <c:val>
            <c:numRef>
              <c:f>([2]Lähtödata!$AX$1230,[2]Lähtödata!$AX$1250,[2]Lähtödata!$AX$1255,[2]Lähtödata!$AX$1260,[2]Lähtödata!$AX$1265,[2]Lähtödata!$AX$1270,[2]Lähtödata!$AX$1275,[2]Lähtödata!$AX$1280,[2]Lähtödata!$AX$1285,[2]Lähtödata!$AX$1290,[2]Lähtödata!$AX$1295,[2]Lähtödata!$AX$1300,[2]Lähtödata!$AX$1305,[2]Lähtödata!$AX$1310)</c:f>
              <c:numCache>
                <c:formatCode>0.0</c:formatCode>
                <c:ptCount val="14"/>
                <c:pt idx="0">
                  <c:v>1.3617677559163064</c:v>
                </c:pt>
                <c:pt idx="1">
                  <c:v>1.3997943466210496</c:v>
                </c:pt>
                <c:pt idx="2">
                  <c:v>1.4498205442106971</c:v>
                </c:pt>
                <c:pt idx="3">
                  <c:v>1.5325095523164278</c:v>
                </c:pt>
                <c:pt idx="4">
                  <c:v>1.5727148134368116</c:v>
                </c:pt>
                <c:pt idx="5">
                  <c:v>1.598166103436865</c:v>
                </c:pt>
                <c:pt idx="6">
                  <c:v>1.5903634851091497</c:v>
                </c:pt>
                <c:pt idx="7">
                  <c:v>1.6547049773288565</c:v>
                </c:pt>
                <c:pt idx="8">
                  <c:v>1.6820194006584026</c:v>
                </c:pt>
                <c:pt idx="9">
                  <c:v>1.6569542596370901</c:v>
                </c:pt>
                <c:pt idx="10">
                  <c:v>1.6190364076840309</c:v>
                </c:pt>
                <c:pt idx="11">
                  <c:v>1.541126014911975</c:v>
                </c:pt>
                <c:pt idx="12">
                  <c:v>1.4781708670642046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5B12-4335-88F3-2A4A37F0200A}"/>
            </c:ext>
          </c:extLst>
        </c:ser>
        <c:ser>
          <c:idx val="3"/>
          <c:order val="3"/>
          <c:tx>
            <c:v> Yhteensä</c:v>
          </c:tx>
          <c:spPr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5CD2D"/>
                  </a:solidFill>
                </a14:hiddenFill>
              </a:ext>
            </a:extLst>
          </c:spPr>
          <c:invertIfNegative val="0"/>
          <c:dPt>
            <c:idx val="1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37-5B12-4335-88F3-2A4A37F0200A}"/>
              </c:ext>
            </c:extLst>
          </c:dPt>
          <c:dPt>
            <c:idx val="2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39-5B12-4335-88F3-2A4A37F0200A}"/>
              </c:ext>
            </c:extLst>
          </c:dPt>
          <c:dPt>
            <c:idx val="3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3B-5B12-4335-88F3-2A4A37F0200A}"/>
              </c:ext>
            </c:extLst>
          </c:dPt>
          <c:dPt>
            <c:idx val="4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3D-5B12-4335-88F3-2A4A37F0200A}"/>
              </c:ext>
            </c:extLst>
          </c:dPt>
          <c:dPt>
            <c:idx val="5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3F-5B12-4335-88F3-2A4A37F0200A}"/>
              </c:ext>
            </c:extLst>
          </c:dPt>
          <c:dPt>
            <c:idx val="6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41-5B12-4335-88F3-2A4A37F0200A}"/>
              </c:ext>
            </c:extLst>
          </c:dPt>
          <c:dPt>
            <c:idx val="7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43-5B12-4335-88F3-2A4A37F0200A}"/>
              </c:ext>
            </c:extLst>
          </c:dPt>
          <c:dPt>
            <c:idx val="8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45-5B12-4335-88F3-2A4A37F0200A}"/>
              </c:ext>
            </c:extLst>
          </c:dPt>
          <c:dPt>
            <c:idx val="9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47-5B12-4335-88F3-2A4A37F0200A}"/>
              </c:ext>
            </c:extLst>
          </c:dPt>
          <c:dPt>
            <c:idx val="10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49-5B12-4335-88F3-2A4A37F0200A}"/>
              </c:ext>
            </c:extLst>
          </c:dPt>
          <c:dPt>
            <c:idx val="11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4B-5B12-4335-88F3-2A4A37F0200A}"/>
              </c:ext>
            </c:extLst>
          </c:dPt>
          <c:dPt>
            <c:idx val="12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4D-5B12-4335-88F3-2A4A37F0200A}"/>
              </c:ext>
            </c:extLst>
          </c:dPt>
          <c:dPt>
            <c:idx val="13"/>
            <c:invertIfNegative val="0"/>
            <c:bubble3D val="0"/>
            <c:spPr>
              <a:solidFill>
                <a:srgbClr val="575F6D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4F-5B12-4335-88F3-2A4A37F0200A}"/>
              </c:ext>
            </c:extLst>
          </c:dPt>
          <c:dPt>
            <c:idx val="14"/>
            <c:invertIfNegative val="0"/>
            <c:bubble3D val="0"/>
            <c:spPr>
              <a:solidFill>
                <a:srgbClr val="575F6D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51-5B12-4335-88F3-2A4A37F0200A}"/>
              </c:ext>
            </c:extLst>
          </c:dPt>
          <c:dPt>
            <c:idx val="15"/>
            <c:invertIfNegative val="0"/>
            <c:bubble3D val="0"/>
            <c:spPr>
              <a:solidFill>
                <a:srgbClr val="575F6D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53-5B12-4335-88F3-2A4A37F0200A}"/>
              </c:ext>
            </c:extLst>
          </c:dPt>
          <c:cat>
            <c:strLit>
              <c:ptCount val="14"/>
              <c:pt idx="0">
                <c:v>2007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  <c:pt idx="11">
                <c:v>2019</c:v>
              </c:pt>
              <c:pt idx="12">
                <c:v>2020</c:v>
              </c:pt>
              <c:pt idx="13">
                <c:v>2021</c:v>
              </c:pt>
            </c:strLit>
          </c:cat>
          <c:val>
            <c:numRef>
              <c:f>([2]Lähtödata!$AX$1231,[2]Lähtödata!$AX$1251,[2]Lähtödata!$AX$1256,[2]Lähtödata!$AX$1261,[2]Lähtödata!$AX$1266,[2]Lähtödata!$AX$1271,[2]Lähtödata!$AX$1276,[2]Lähtödata!$AX$1281,[2]Lähtödata!$AX$1286,[2]Lähtödata!$AX$1291,[2]Lähtödata!$AX$1296,[2]Lähtödata!$AX$1301,[2]Lähtödata!$AX$1306,[2]Lähtödata!$AX$1311)</c:f>
              <c:numCache>
                <c:formatCode>0.0</c:formatCode>
                <c:ptCount val="14"/>
                <c:pt idx="0">
                  <c:v>128.70873404409937</c:v>
                </c:pt>
                <c:pt idx="1">
                  <c:v>117.05786848573997</c:v>
                </c:pt>
                <c:pt idx="2">
                  <c:v>120.68832240838779</c:v>
                </c:pt>
                <c:pt idx="3">
                  <c:v>117.76439032385339</c:v>
                </c:pt>
                <c:pt idx="4">
                  <c:v>116.29090150046203</c:v>
                </c:pt>
                <c:pt idx="5">
                  <c:v>116.65254704156791</c:v>
                </c:pt>
                <c:pt idx="6">
                  <c:v>106.2923009197328</c:v>
                </c:pt>
                <c:pt idx="7">
                  <c:v>107.14910315467839</c:v>
                </c:pt>
                <c:pt idx="8">
                  <c:v>119.13393315086402</c:v>
                </c:pt>
                <c:pt idx="9">
                  <c:v>108.02700767780524</c:v>
                </c:pt>
                <c:pt idx="10">
                  <c:v>112.44195133243272</c:v>
                </c:pt>
                <c:pt idx="11">
                  <c:v>107.62275203826174</c:v>
                </c:pt>
                <c:pt idx="12">
                  <c:v>103.34165490634632</c:v>
                </c:pt>
                <c:pt idx="13">
                  <c:v>99.23085441065129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5B12-4335-88F3-2A4A37F02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233998208"/>
        <c:axId val="233999744"/>
      </c:barChart>
      <c:catAx>
        <c:axId val="23399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i-FI"/>
          </a:p>
        </c:txPr>
        <c:crossAx val="233999744"/>
        <c:crosses val="autoZero"/>
        <c:auto val="1"/>
        <c:lblAlgn val="ctr"/>
        <c:lblOffset val="100"/>
        <c:noMultiLvlLbl val="0"/>
      </c:catAx>
      <c:valAx>
        <c:axId val="233999744"/>
        <c:scaling>
          <c:orientation val="minMax"/>
          <c:max val="15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 b="0" baseline="0"/>
            </a:pPr>
            <a:endParaRPr lang="fi-FI"/>
          </a:p>
        </c:txPr>
        <c:crossAx val="233998208"/>
        <c:crosses val="autoZero"/>
        <c:crossBetween val="between"/>
        <c:majorUnit val="3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>
                <a:latin typeface="Calibri" panose="020F0502020204030204" pitchFamily="34" charset="0"/>
              </a:defRPr>
            </a:pPr>
            <a:endParaRPr lang="fi-FI"/>
          </a:p>
        </c:txPr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4.6395111644281221E-2"/>
          <c:y val="0.13379095722590509"/>
          <c:w val="0.54582484287389677"/>
          <c:h val="0.54352576373023942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DA9694"/>
              </a:solidFill>
            </c:spPr>
            <c:extLst>
              <c:ext xmlns:c16="http://schemas.microsoft.com/office/drawing/2014/chart" uri="{C3380CC4-5D6E-409C-BE32-E72D297353CC}">
                <c16:uniqueId val="{00000001-D43C-4BDF-997C-5742F5769337}"/>
              </c:ext>
            </c:extLst>
          </c:dPt>
          <c:dPt>
            <c:idx val="1"/>
            <c:bubble3D val="0"/>
            <c:spPr>
              <a:solidFill>
                <a:srgbClr val="C4BD97"/>
              </a:solidFill>
            </c:spPr>
            <c:extLst>
              <c:ext xmlns:c16="http://schemas.microsoft.com/office/drawing/2014/chart" uri="{C3380CC4-5D6E-409C-BE32-E72D297353CC}">
                <c16:uniqueId val="{00000003-D43C-4BDF-997C-5742F5769337}"/>
              </c:ext>
            </c:extLst>
          </c:dPt>
          <c:dPt>
            <c:idx val="2"/>
            <c:bubble3D val="0"/>
            <c:spPr>
              <a:solidFill>
                <a:srgbClr val="FFAE5D"/>
              </a:solidFill>
            </c:spPr>
            <c:extLst>
              <c:ext xmlns:c16="http://schemas.microsoft.com/office/drawing/2014/chart" uri="{C3380CC4-5D6E-409C-BE32-E72D297353CC}">
                <c16:uniqueId val="{00000005-D43C-4BDF-997C-5742F5769337}"/>
              </c:ext>
            </c:extLst>
          </c:dPt>
          <c:dPt>
            <c:idx val="3"/>
            <c:bubble3D val="0"/>
            <c:spPr>
              <a:solidFill>
                <a:srgbClr val="A2D668"/>
              </a:solidFill>
            </c:spPr>
            <c:extLst>
              <c:ext xmlns:c16="http://schemas.microsoft.com/office/drawing/2014/chart" uri="{C3380CC4-5D6E-409C-BE32-E72D297353CC}">
                <c16:uniqueId val="{00000007-D43C-4BDF-997C-5742F5769337}"/>
              </c:ext>
            </c:extLst>
          </c:dPt>
          <c:dPt>
            <c:idx val="4"/>
            <c:bubble3D val="0"/>
            <c:spPr>
              <a:solidFill>
                <a:srgbClr val="FFCE33"/>
              </a:solidFill>
            </c:spPr>
            <c:extLst>
              <c:ext xmlns:c16="http://schemas.microsoft.com/office/drawing/2014/chart" uri="{C3380CC4-5D6E-409C-BE32-E72D297353CC}">
                <c16:uniqueId val="{00000009-D43C-4BDF-997C-5742F5769337}"/>
              </c:ext>
            </c:extLst>
          </c:dPt>
          <c:dPt>
            <c:idx val="5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B-D43C-4BDF-997C-5742F5769337}"/>
              </c:ext>
            </c:extLst>
          </c:dPt>
          <c:dPt>
            <c:idx val="6"/>
            <c:bubble3D val="0"/>
            <c:spPr>
              <a:solidFill>
                <a:srgbClr val="92CDDC"/>
              </a:solidFill>
            </c:spPr>
            <c:extLst>
              <c:ext xmlns:c16="http://schemas.microsoft.com/office/drawing/2014/chart" uri="{C3380CC4-5D6E-409C-BE32-E72D297353CC}">
                <c16:uniqueId val="{0000000D-D43C-4BDF-997C-5742F5769337}"/>
              </c:ext>
            </c:extLst>
          </c:dPt>
          <c:dPt>
            <c:idx val="7"/>
            <c:bubble3D val="0"/>
            <c:spPr>
              <a:solidFill>
                <a:srgbClr val="B1A0C7"/>
              </a:solidFill>
            </c:spPr>
            <c:extLst>
              <c:ext xmlns:c16="http://schemas.microsoft.com/office/drawing/2014/chart" uri="{C3380CC4-5D6E-409C-BE32-E72D297353CC}">
                <c16:uniqueId val="{0000000F-D43C-4BDF-997C-5742F5769337}"/>
              </c:ext>
            </c:extLst>
          </c:dPt>
          <c:dPt>
            <c:idx val="8"/>
            <c:bubble3D val="0"/>
            <c:spPr>
              <a:solidFill>
                <a:srgbClr val="B7DEE8"/>
              </a:solidFill>
            </c:spPr>
            <c:extLst>
              <c:ext xmlns:c16="http://schemas.microsoft.com/office/drawing/2014/chart" uri="{C3380CC4-5D6E-409C-BE32-E72D297353CC}">
                <c16:uniqueId val="{00000011-D43C-4BDF-997C-5742F5769337}"/>
              </c:ext>
            </c:extLst>
          </c:dPt>
          <c:dPt>
            <c:idx val="9"/>
            <c:bubble3D val="0"/>
            <c:spPr>
              <a:solidFill>
                <a:srgbClr val="D7E4BD"/>
              </a:solidFill>
            </c:spPr>
            <c:extLst>
              <c:ext xmlns:c16="http://schemas.microsoft.com/office/drawing/2014/chart" uri="{C3380CC4-5D6E-409C-BE32-E72D297353CC}">
                <c16:uniqueId val="{00000013-D43C-4BDF-997C-5742F5769337}"/>
              </c:ext>
            </c:extLst>
          </c:dPt>
          <c:dPt>
            <c:idx val="10"/>
            <c:bubble3D val="0"/>
            <c:spPr>
              <a:solidFill>
                <a:srgbClr val="D7E4BD"/>
              </a:solidFill>
            </c:spPr>
            <c:extLst>
              <c:ext xmlns:c16="http://schemas.microsoft.com/office/drawing/2014/chart" uri="{C3380CC4-5D6E-409C-BE32-E72D297353CC}">
                <c16:uniqueId val="{00000015-D43C-4BDF-997C-5742F5769337}"/>
              </c:ext>
            </c:extLst>
          </c:dPt>
          <c:dLbls>
            <c:dLbl>
              <c:idx val="0"/>
              <c:layout>
                <c:manualLayout>
                  <c:x val="7.2539155332856126E-2"/>
                  <c:y val="-0.10747579898100973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none" lIns="38100" tIns="19050" rIns="38100" bIns="19050" anchor="ctr" anchorCtr="0">
                  <a:noAutofit/>
                </a:bodyPr>
                <a:lstStyle/>
                <a:p>
                  <a:pPr algn="l">
                    <a:defRPr sz="1100" b="0"/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2727272727274"/>
                      <c:h val="4.4117647058823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43C-4BDF-997C-5742F5769337}"/>
                </c:ext>
              </c:extLst>
            </c:dLbl>
            <c:dLbl>
              <c:idx val="1"/>
              <c:layout>
                <c:manualLayout>
                  <c:x val="7.2539155332856126E-2"/>
                  <c:y val="-0.1441600277906438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none" lIns="38100" tIns="19050" rIns="38100" bIns="19050" anchor="ctr" anchorCtr="0">
                  <a:noAutofit/>
                </a:bodyPr>
                <a:lstStyle/>
                <a:p>
                  <a:pPr algn="l">
                    <a:defRPr sz="1100" b="0"/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2727272727274"/>
                      <c:h val="4.4117647058823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43C-4BDF-997C-5742F5769337}"/>
                </c:ext>
              </c:extLst>
            </c:dLbl>
            <c:dLbl>
              <c:idx val="2"/>
              <c:layout>
                <c:manualLayout>
                  <c:x val="7.2539155332856126E-2"/>
                  <c:y val="-9.6028348902721022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none" lIns="38100" tIns="19050" rIns="38100" bIns="19050" anchor="ctr" anchorCtr="0">
                  <a:noAutofit/>
                </a:bodyPr>
                <a:lstStyle/>
                <a:p>
                  <a:pPr algn="l">
                    <a:defRPr sz="1100" b="0"/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2727272727274"/>
                      <c:h val="4.4117647058823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43C-4BDF-997C-5742F5769337}"/>
                </c:ext>
              </c:extLst>
            </c:dLbl>
            <c:dLbl>
              <c:idx val="3"/>
              <c:layout>
                <c:manualLayout>
                  <c:x val="7.2539155332856126E-2"/>
                  <c:y val="-3.6999073645206111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none" lIns="38100" tIns="19050" rIns="38100" bIns="19050" anchor="ctr" anchorCtr="0">
                  <a:noAutofit/>
                </a:bodyPr>
                <a:lstStyle/>
                <a:p>
                  <a:pPr algn="l">
                    <a:defRPr sz="1100" b="0"/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2727272727274"/>
                      <c:h val="4.4117647058823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43C-4BDF-997C-5742F5769337}"/>
                </c:ext>
              </c:extLst>
            </c:dLbl>
            <c:dLbl>
              <c:idx val="4"/>
              <c:layout>
                <c:manualLayout>
                  <c:x val="7.2539155332856126E-2"/>
                  <c:y val="-2.7366025937934225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none" lIns="38100" tIns="19050" rIns="38100" bIns="19050" anchor="ctr" anchorCtr="0">
                  <a:noAutofit/>
                </a:bodyPr>
                <a:lstStyle/>
                <a:p>
                  <a:pPr algn="l">
                    <a:defRPr sz="1100" b="0"/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2727272727274"/>
                      <c:h val="4.4117647058823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43C-4BDF-997C-5742F5769337}"/>
                </c:ext>
              </c:extLst>
            </c:dLbl>
            <c:dLbl>
              <c:idx val="5"/>
              <c:layout>
                <c:manualLayout>
                  <c:x val="7.2539155332856126E-2"/>
                  <c:y val="-1.7320981936081517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none" lIns="38100" tIns="19050" rIns="38100" bIns="19050" anchor="ctr" anchorCtr="0">
                  <a:noAutofit/>
                </a:bodyPr>
                <a:lstStyle/>
                <a:p>
                  <a:pPr algn="l">
                    <a:defRPr sz="1100" b="0"/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2727272727274"/>
                      <c:h val="4.4117647058823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43C-4BDF-997C-5742F5769337}"/>
                </c:ext>
              </c:extLst>
            </c:dLbl>
            <c:dLbl>
              <c:idx val="6"/>
              <c:layout>
                <c:manualLayout>
                  <c:x val="7.2539155332856126E-2"/>
                  <c:y val="4.9749305233904584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none" lIns="38100" tIns="19050" rIns="38100" bIns="19050" anchor="ctr" anchorCtr="0">
                  <a:noAutofit/>
                </a:bodyPr>
                <a:lstStyle/>
                <a:p>
                  <a:pPr algn="l">
                    <a:defRPr sz="1100" b="0"/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2727272727274"/>
                      <c:h val="4.4117647058823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43C-4BDF-997C-5742F5769337}"/>
                </c:ext>
              </c:extLst>
            </c:dLbl>
            <c:dLbl>
              <c:idx val="7"/>
              <c:layout>
                <c:manualLayout>
                  <c:x val="7.2539155332856126E-2"/>
                  <c:y val="9.8537517369152394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none" lIns="38100" tIns="19050" rIns="38100" bIns="19050" anchor="ctr" anchorCtr="0">
                  <a:noAutofit/>
                </a:bodyPr>
                <a:lstStyle/>
                <a:p>
                  <a:pPr algn="l">
                    <a:defRPr sz="1100" b="0"/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2727272727274"/>
                      <c:h val="4.4117647058823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43C-4BDF-997C-5742F5769337}"/>
                </c:ext>
              </c:extLst>
            </c:dLbl>
            <c:dLbl>
              <c:idx val="8"/>
              <c:layout>
                <c:manualLayout>
                  <c:x val="6.7005010737294203E-3"/>
                  <c:y val="-3.781611857341361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Muut sektorit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D43C-4BDF-997C-5742F5769337}"/>
                </c:ext>
              </c:extLst>
            </c:dLbl>
            <c:dLbl>
              <c:idx val="9"/>
              <c:layout>
                <c:manualLayout>
                  <c:x val="-5.7039083750894774E-2"/>
                  <c:y val="1.41669754515979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Maatalous
7,4%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D43C-4BDF-997C-5742F5769337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sz="1100" b="0"/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([1]DATA!$A$364:$A$371,[1]DATA!$A$1420)</c:f>
              <c:strCache>
                <c:ptCount val="9"/>
                <c:pt idx="0">
                  <c:v>Eläinten ruuansulatus</c:v>
                </c:pt>
                <c:pt idx="1">
                  <c:v>Lannankäsittely</c:v>
                </c:pt>
                <c:pt idx="2">
                  <c:v>Lanta laitumella</c:v>
                </c:pt>
                <c:pt idx="3">
                  <c:v>Lanta lannoitteena</c:v>
                </c:pt>
                <c:pt idx="4">
                  <c:v>Synteettinen lannoitus</c:v>
                </c:pt>
                <c:pt idx="5">
                  <c:v>Kalkitus</c:v>
                </c:pt>
                <c:pt idx="6">
                  <c:v>Niittojäännös ja typpeä sitovat kasvit</c:v>
                </c:pt>
                <c:pt idx="7">
                  <c:v>Epäsuora päästö</c:v>
                </c:pt>
                <c:pt idx="8">
                  <c:v>Päästöt yhteensä_ei maatalous</c:v>
                </c:pt>
              </c:strCache>
            </c:strRef>
          </c:cat>
          <c:val>
            <c:numRef>
              <c:f>([1]DATA!$AX$364:$AX$371,[1]DATA!$AX$1420)</c:f>
              <c:numCache>
                <c:formatCode>0.0</c:formatCode>
                <c:ptCount val="9"/>
                <c:pt idx="0">
                  <c:v>6.4978778839178384</c:v>
                </c:pt>
                <c:pt idx="1">
                  <c:v>1.9800770779271908</c:v>
                </c:pt>
                <c:pt idx="2">
                  <c:v>0.74164475040730826</c:v>
                </c:pt>
                <c:pt idx="3">
                  <c:v>1.240491304758949</c:v>
                </c:pt>
                <c:pt idx="4">
                  <c:v>4.0940302371632411</c:v>
                </c:pt>
                <c:pt idx="5">
                  <c:v>1.2125222505513029</c:v>
                </c:pt>
                <c:pt idx="6">
                  <c:v>0.22389839475647927</c:v>
                </c:pt>
                <c:pt idx="7">
                  <c:v>2.4532677056425998</c:v>
                </c:pt>
                <c:pt idx="8">
                  <c:v>229.15811049871257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43C-4BDF-997C-5742F5769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70"/>
        <c:splitType val="val"/>
        <c:splitPos val="6.5078778839178382"/>
        <c:secondPieSize val="152"/>
        <c:serLines/>
      </c:ofPieChart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1525765588546"/>
          <c:y val="2.4835768151897263E-2"/>
          <c:w val="0.864202557176866"/>
          <c:h val="0.3235294117647059"/>
        </c:manualLayout>
      </c:layout>
      <c:barChart>
        <c:barDir val="col"/>
        <c:grouping val="clustered"/>
        <c:varyColors val="0"/>
        <c:ser>
          <c:idx val="12"/>
          <c:order val="0"/>
          <c:tx>
            <c:v> 2007</c:v>
          </c:tx>
          <c:spPr>
            <a:solidFill>
              <a:srgbClr val="DA9694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[2]Lähtödata!$AX$384:$AX$386</c:f>
              <c:numCache>
                <c:formatCode>0.0</c:formatCode>
                <c:ptCount val="3"/>
                <c:pt idx="0">
                  <c:v>9.0276873617725943</c:v>
                </c:pt>
                <c:pt idx="1">
                  <c:v>2.5666237953407314</c:v>
                </c:pt>
                <c:pt idx="2">
                  <c:v>11.410996497819401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B-4620-B378-2FDD86EF245C}"/>
            </c:ext>
          </c:extLst>
        </c:ser>
        <c:ser>
          <c:idx val="1"/>
          <c:order val="1"/>
          <c:tx>
            <c:v> 2009</c:v>
          </c:tx>
          <c:spPr>
            <a:solidFill>
              <a:srgbClr val="C4BD97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[2]Lähtödata!$AX$400:$AX$402</c:f>
              <c:numCache>
                <c:formatCode>0.0</c:formatCode>
                <c:ptCount val="3"/>
                <c:pt idx="0">
                  <c:v>8.9378572548805373</c:v>
                </c:pt>
                <c:pt idx="1">
                  <c:v>2.6062956381391817</c:v>
                </c:pt>
                <c:pt idx="2">
                  <c:v>10.405489159324135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0B-4620-B378-2FDD86EF245C}"/>
            </c:ext>
          </c:extLst>
        </c:ser>
        <c:ser>
          <c:idx val="10"/>
          <c:order val="2"/>
          <c:tx>
            <c:v> 2010</c:v>
          </c:tx>
          <c:spPr>
            <a:solidFill>
              <a:srgbClr val="FFAE5D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[2]Lähtödata!$AX$404:$AX$406</c:f>
              <c:numCache>
                <c:formatCode>0.0</c:formatCode>
                <c:ptCount val="3"/>
                <c:pt idx="0">
                  <c:v>8.7942859454253846</c:v>
                </c:pt>
                <c:pt idx="1">
                  <c:v>2.5824439960316066</c:v>
                </c:pt>
                <c:pt idx="2">
                  <c:v>11.256978545987211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0B-4620-B378-2FDD86EF245C}"/>
            </c:ext>
          </c:extLst>
        </c:ser>
        <c:ser>
          <c:idx val="14"/>
          <c:order val="3"/>
          <c:tx>
            <c:v> 2011</c:v>
          </c:tx>
          <c:spPr>
            <a:solidFill>
              <a:srgbClr val="A2D668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[2]Lähtödata!$AX$408:$AX$410</c:f>
              <c:numCache>
                <c:formatCode>0.0</c:formatCode>
                <c:ptCount val="3"/>
                <c:pt idx="0">
                  <c:v>7.9724163918229118</c:v>
                </c:pt>
                <c:pt idx="1">
                  <c:v>2.3915015433054894</c:v>
                </c:pt>
                <c:pt idx="2">
                  <c:v>11.02233790329718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0B-4620-B378-2FDD86EF245C}"/>
            </c:ext>
          </c:extLst>
        </c:ser>
        <c:ser>
          <c:idx val="2"/>
          <c:order val="4"/>
          <c:tx>
            <c:v> 2012</c:v>
          </c:tx>
          <c:spPr>
            <a:solidFill>
              <a:srgbClr val="FFCE33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[2]Lähtödata!$AX$412:$AX$414</c:f>
              <c:numCache>
                <c:formatCode>0.0</c:formatCode>
                <c:ptCount val="3"/>
                <c:pt idx="0">
                  <c:v>7.5540706031920815</c:v>
                </c:pt>
                <c:pt idx="1">
                  <c:v>2.2762866450923664</c:v>
                </c:pt>
                <c:pt idx="2">
                  <c:v>10.678867468582673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0B-4620-B378-2FDD86EF245C}"/>
            </c:ext>
          </c:extLst>
        </c:ser>
        <c:ser>
          <c:idx val="3"/>
          <c:order val="5"/>
          <c:tx>
            <c:v> 2013</c:v>
          </c:tx>
          <c:spPr>
            <a:solidFill>
              <a:srgbClr val="A6A6A6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[2]Lähtödata!$AX$416:$AX$418</c:f>
              <c:numCache>
                <c:formatCode>0.0</c:formatCode>
                <c:ptCount val="3"/>
                <c:pt idx="0">
                  <c:v>7.6047338234885284</c:v>
                </c:pt>
                <c:pt idx="1">
                  <c:v>2.3284831872064231</c:v>
                </c:pt>
                <c:pt idx="2">
                  <c:v>10.751398855479543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0B-4620-B378-2FDD86EF245C}"/>
            </c:ext>
          </c:extLst>
        </c:ser>
        <c:ser>
          <c:idx val="15"/>
          <c:order val="6"/>
          <c:tx>
            <c:v> 2014</c:v>
          </c:tx>
          <c:spPr>
            <a:solidFill>
              <a:srgbClr val="92CDDC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[2]Lähtödata!$AX$420:$AX$422</c:f>
              <c:numCache>
                <c:formatCode>0.0</c:formatCode>
                <c:ptCount val="3"/>
                <c:pt idx="0">
                  <c:v>7.0640734564564394</c:v>
                </c:pt>
                <c:pt idx="1">
                  <c:v>2.1423050280235567</c:v>
                </c:pt>
                <c:pt idx="2">
                  <c:v>10.4887209893971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0B-4620-B378-2FDD86EF245C}"/>
            </c:ext>
          </c:extLst>
        </c:ser>
        <c:ser>
          <c:idx val="6"/>
          <c:order val="7"/>
          <c:tx>
            <c:v> 2015</c:v>
          </c:tx>
          <c:spPr>
            <a:solidFill>
              <a:srgbClr val="B1A0C7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[2]Lähtödata!$AX$424:$AX$426</c:f>
              <c:numCache>
                <c:formatCode>0.0</c:formatCode>
                <c:ptCount val="3"/>
                <c:pt idx="0">
                  <c:v>7.142911513336732</c:v>
                </c:pt>
                <c:pt idx="1">
                  <c:v>2.1437997353467688</c:v>
                </c:pt>
                <c:pt idx="2">
                  <c:v>10.352937660430459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0B-4620-B378-2FDD86EF245C}"/>
            </c:ext>
          </c:extLst>
        </c:ser>
        <c:ser>
          <c:idx val="4"/>
          <c:order val="8"/>
          <c:tx>
            <c:v> 2016</c:v>
          </c:tx>
          <c:spPr>
            <a:solidFill>
              <a:srgbClr val="FF81AB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[2]Lähtödata!$AX$428:$AX$430</c:f>
              <c:numCache>
                <c:formatCode>0.0</c:formatCode>
                <c:ptCount val="3"/>
                <c:pt idx="0">
                  <c:v>7.2843044002403712</c:v>
                </c:pt>
                <c:pt idx="1">
                  <c:v>2.0558253317450061</c:v>
                </c:pt>
                <c:pt idx="2">
                  <c:v>10.531249613742098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0B-4620-B378-2FDD86EF245C}"/>
            </c:ext>
          </c:extLst>
        </c:ser>
        <c:ser>
          <c:idx val="5"/>
          <c:order val="9"/>
          <c:tx>
            <c:v> 2017</c:v>
          </c:tx>
          <c:spPr>
            <a:solidFill>
              <a:srgbClr val="B1A50B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[2]Lähtödata!$AX$432:$AX$434</c:f>
              <c:numCache>
                <c:formatCode>0.0</c:formatCode>
                <c:ptCount val="3"/>
                <c:pt idx="0">
                  <c:v>6.7898133202869904</c:v>
                </c:pt>
                <c:pt idx="1">
                  <c:v>2.0514398008244901</c:v>
                </c:pt>
                <c:pt idx="2">
                  <c:v>10.36319503269053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10B-4620-B378-2FDD86EF245C}"/>
            </c:ext>
          </c:extLst>
        </c:ser>
        <c:ser>
          <c:idx val="7"/>
          <c:order val="10"/>
          <c:tx>
            <c:v> 2018</c:v>
          </c:tx>
          <c:spPr>
            <a:solidFill>
              <a:srgbClr val="C6B9D5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[2]Lähtödata!$AX$436:$AX$438</c:f>
              <c:numCache>
                <c:formatCode>0.0</c:formatCode>
                <c:ptCount val="3"/>
                <c:pt idx="0">
                  <c:v>6.4122207140695711</c:v>
                </c:pt>
                <c:pt idx="1">
                  <c:v>1.9524135508795459</c:v>
                </c:pt>
                <c:pt idx="2">
                  <c:v>10.005949384887579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10B-4620-B378-2FDD86EF245C}"/>
            </c:ext>
          </c:extLst>
        </c:ser>
        <c:ser>
          <c:idx val="8"/>
          <c:order val="11"/>
          <c:tx>
            <c:v> 2019</c:v>
          </c:tx>
          <c:spPr>
            <a:solidFill>
              <a:srgbClr val="ED7C49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[2]Lähtödata!$AX$440:$AX$442</c:f>
              <c:numCache>
                <c:formatCode>0.0</c:formatCode>
                <c:ptCount val="3"/>
                <c:pt idx="0">
                  <c:v>6.0299699493377954</c:v>
                </c:pt>
                <c:pt idx="1">
                  <c:v>1.872178755842643</c:v>
                </c:pt>
                <c:pt idx="2">
                  <c:v>9.8375354050167125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10B-4620-B378-2FDD86EF245C}"/>
            </c:ext>
          </c:extLst>
        </c:ser>
        <c:ser>
          <c:idx val="13"/>
          <c:order val="12"/>
          <c:tx>
            <c:v> 2020</c:v>
          </c:tx>
          <c:spPr>
            <a:solidFill>
              <a:srgbClr val="DDBCA7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[2]Lähtödata!$AX$444:$AX$446</c:f>
              <c:numCache>
                <c:formatCode>0.0</c:formatCode>
                <c:ptCount val="3"/>
                <c:pt idx="0">
                  <c:v>6.4978778839178384</c:v>
                </c:pt>
                <c:pt idx="1">
                  <c:v>1.9800770779271908</c:v>
                </c:pt>
                <c:pt idx="2">
                  <c:v>9.9658546432798794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0B-4620-B378-2FDD86EF245C}"/>
            </c:ext>
          </c:extLst>
        </c:ser>
        <c:ser>
          <c:idx val="16"/>
          <c:order val="13"/>
          <c:tx>
            <c:v> 2021*</c:v>
          </c:tx>
          <c:spPr>
            <a:solidFill>
              <a:srgbClr val="FAC090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[2]Lähtödata!$AX$448:$AX$450</c:f>
              <c:numCache>
                <c:formatCode>0.0</c:formatCode>
                <c:ptCount val="3"/>
                <c:pt idx="0">
                  <c:v>6.6429493891700586</c:v>
                </c:pt>
                <c:pt idx="1">
                  <c:v>2.0442308750037026</c:v>
                </c:pt>
                <c:pt idx="2">
                  <c:v>9.9461447970202101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10B-4620-B378-2FDD86EF2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265600"/>
        <c:axId val="232267136"/>
      </c:barChart>
      <c:catAx>
        <c:axId val="2322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2267136"/>
        <c:crosses val="autoZero"/>
        <c:auto val="1"/>
        <c:lblAlgn val="ctr"/>
        <c:lblOffset val="100"/>
        <c:noMultiLvlLbl val="0"/>
      </c:catAx>
      <c:valAx>
        <c:axId val="232267136"/>
        <c:scaling>
          <c:orientation val="minMax"/>
          <c:max val="16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 b="0" baseline="0"/>
            </a:pPr>
            <a:endParaRPr lang="fi-FI"/>
          </a:p>
        </c:txPr>
        <c:crossAx val="232265600"/>
        <c:crosses val="autoZero"/>
        <c:crossBetween val="between"/>
        <c:majorUnit val="4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>
                <a:latin typeface="Calibri" panose="020F0502020204030204" pitchFamily="34" charset="0"/>
              </a:defRPr>
            </a:pPr>
            <a:endParaRPr lang="fi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1525765588546"/>
          <c:y val="2.4835768151897263E-2"/>
          <c:w val="0.864202557176866"/>
          <c:h val="0.3235294117647059"/>
        </c:manualLayout>
      </c:layout>
      <c:barChart>
        <c:barDir val="col"/>
        <c:grouping val="clustered"/>
        <c:varyColors val="0"/>
        <c:ser>
          <c:idx val="12"/>
          <c:order val="0"/>
          <c:tx>
            <c:v> 2007</c:v>
          </c:tx>
          <c:spPr>
            <a:solidFill>
              <a:srgbClr val="DA9694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[2]Lähtödata!$AX$477:$AX$478</c:f>
              <c:numCache>
                <c:formatCode>0.0</c:formatCode>
                <c:ptCount val="2"/>
                <c:pt idx="0">
                  <c:v>10.189215018343118</c:v>
                </c:pt>
                <c:pt idx="1">
                  <c:v>3.83387269422649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4-461D-B3C3-0370F559A780}"/>
            </c:ext>
          </c:extLst>
        </c:ser>
        <c:ser>
          <c:idx val="1"/>
          <c:order val="1"/>
          <c:tx>
            <c:v> 2009</c:v>
          </c:tx>
          <c:spPr>
            <a:solidFill>
              <a:srgbClr val="C4BD97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[2]Lähtödata!$AX$489:$AX$490</c:f>
              <c:numCache>
                <c:formatCode>0.0</c:formatCode>
                <c:ptCount val="2"/>
                <c:pt idx="0">
                  <c:v>14.198613800739686</c:v>
                </c:pt>
                <c:pt idx="1">
                  <c:v>3.4805697223293448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4-461D-B3C3-0370F559A780}"/>
            </c:ext>
          </c:extLst>
        </c:ser>
        <c:ser>
          <c:idx val="10"/>
          <c:order val="2"/>
          <c:tx>
            <c:v> 2010</c:v>
          </c:tx>
          <c:spPr>
            <a:solidFill>
              <a:srgbClr val="FFAE5D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[2]Lähtödata!$AX$492:$AX$493</c:f>
              <c:numCache>
                <c:formatCode>0.0</c:formatCode>
                <c:ptCount val="2"/>
                <c:pt idx="0">
                  <c:v>14.119132224843053</c:v>
                </c:pt>
                <c:pt idx="1">
                  <c:v>4.6759989479879902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44-461D-B3C3-0370F559A780}"/>
            </c:ext>
          </c:extLst>
        </c:ser>
        <c:ser>
          <c:idx val="14"/>
          <c:order val="3"/>
          <c:tx>
            <c:v> 2011</c:v>
          </c:tx>
          <c:spPr>
            <a:solidFill>
              <a:srgbClr val="A2D668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[2]Lähtödata!$AX$495:$AX$496</c:f>
              <c:numCache>
                <c:formatCode>0.0</c:formatCode>
                <c:ptCount val="2"/>
                <c:pt idx="0">
                  <c:v>14.781459191534825</c:v>
                </c:pt>
                <c:pt idx="1">
                  <c:v>4.8758680697785408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44-461D-B3C3-0370F559A780}"/>
            </c:ext>
          </c:extLst>
        </c:ser>
        <c:ser>
          <c:idx val="2"/>
          <c:order val="4"/>
          <c:tx>
            <c:v> 2012</c:v>
          </c:tx>
          <c:spPr>
            <a:solidFill>
              <a:srgbClr val="FFCE33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[2]Lähtödata!$AX$498:$AX$499</c:f>
              <c:numCache>
                <c:formatCode>0.0</c:formatCode>
                <c:ptCount val="2"/>
                <c:pt idx="0">
                  <c:v>18.622086053293675</c:v>
                </c:pt>
                <c:pt idx="1">
                  <c:v>4.3608168780998042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44-461D-B3C3-0370F559A780}"/>
            </c:ext>
          </c:extLst>
        </c:ser>
        <c:ser>
          <c:idx val="3"/>
          <c:order val="5"/>
          <c:tx>
            <c:v> 2013</c:v>
          </c:tx>
          <c:spPr>
            <a:solidFill>
              <a:srgbClr val="A6A6A6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[2]Lähtödata!$AX$501:$AX$502</c:f>
              <c:numCache>
                <c:formatCode>0.0</c:formatCode>
                <c:ptCount val="2"/>
                <c:pt idx="0">
                  <c:v>24.718500847017673</c:v>
                </c:pt>
                <c:pt idx="1">
                  <c:v>4.700328979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44-461D-B3C3-0370F559A780}"/>
            </c:ext>
          </c:extLst>
        </c:ser>
        <c:ser>
          <c:idx val="15"/>
          <c:order val="6"/>
          <c:tx>
            <c:v> 2014</c:v>
          </c:tx>
          <c:spPr>
            <a:solidFill>
              <a:srgbClr val="92CDDC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[2]Lähtödata!$AX$504:$AX$505</c:f>
              <c:numCache>
                <c:formatCode>0.0</c:formatCode>
                <c:ptCount val="2"/>
                <c:pt idx="0">
                  <c:v>16.655752133806033</c:v>
                </c:pt>
                <c:pt idx="1">
                  <c:v>4.6118767687445876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44-461D-B3C3-0370F559A780}"/>
            </c:ext>
          </c:extLst>
        </c:ser>
        <c:ser>
          <c:idx val="6"/>
          <c:order val="7"/>
          <c:tx>
            <c:v> 2015</c:v>
          </c:tx>
          <c:spPr>
            <a:solidFill>
              <a:srgbClr val="B1A0C7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[2]Lähtödata!$AX$507:$AX$508</c:f>
              <c:numCache>
                <c:formatCode>0.0</c:formatCode>
                <c:ptCount val="2"/>
                <c:pt idx="0">
                  <c:v>17.300800587738305</c:v>
                </c:pt>
                <c:pt idx="1">
                  <c:v>4.4599554853000631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44-461D-B3C3-0370F559A780}"/>
            </c:ext>
          </c:extLst>
        </c:ser>
        <c:ser>
          <c:idx val="4"/>
          <c:order val="8"/>
          <c:tx>
            <c:v> 2016</c:v>
          </c:tx>
          <c:spPr>
            <a:solidFill>
              <a:srgbClr val="FF81AB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[2]Lähtödata!$AX$510:$AX$511</c:f>
              <c:numCache>
                <c:formatCode>0.0</c:formatCode>
                <c:ptCount val="2"/>
                <c:pt idx="0">
                  <c:v>15.101121247266214</c:v>
                </c:pt>
                <c:pt idx="1">
                  <c:v>4.7342894760109075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44-461D-B3C3-0370F559A780}"/>
            </c:ext>
          </c:extLst>
        </c:ser>
        <c:ser>
          <c:idx val="5"/>
          <c:order val="9"/>
          <c:tx>
            <c:v> 2017</c:v>
          </c:tx>
          <c:spPr>
            <a:solidFill>
              <a:srgbClr val="B1A50B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[2]Lähtödata!$AX$513:$AX$514</c:f>
              <c:numCache>
                <c:formatCode>0.0</c:formatCode>
                <c:ptCount val="2"/>
                <c:pt idx="0">
                  <c:v>13.670177059222793</c:v>
                </c:pt>
                <c:pt idx="1">
                  <c:v>4.8268465464353794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144-461D-B3C3-0370F559A780}"/>
            </c:ext>
          </c:extLst>
        </c:ser>
        <c:ser>
          <c:idx val="7"/>
          <c:order val="10"/>
          <c:tx>
            <c:v> 2018</c:v>
          </c:tx>
          <c:spPr>
            <a:solidFill>
              <a:srgbClr val="C6B9D5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[2]Lähtödata!$AX$516:$AX$517</c:f>
              <c:numCache>
                <c:formatCode>0.0</c:formatCode>
                <c:ptCount val="2"/>
                <c:pt idx="0">
                  <c:v>13.475209583229949</c:v>
                </c:pt>
                <c:pt idx="1">
                  <c:v>4.5545385988756406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144-461D-B3C3-0370F559A780}"/>
            </c:ext>
          </c:extLst>
        </c:ser>
        <c:ser>
          <c:idx val="8"/>
          <c:order val="11"/>
          <c:tx>
            <c:v> 2019</c:v>
          </c:tx>
          <c:spPr>
            <a:solidFill>
              <a:srgbClr val="ED7C49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[2]Lähtödata!$AX$519:$AX$520</c:f>
              <c:numCache>
                <c:formatCode>0.0</c:formatCode>
                <c:ptCount val="2"/>
                <c:pt idx="0">
                  <c:v>12.222687693896859</c:v>
                </c:pt>
                <c:pt idx="1">
                  <c:v>4.6263783243453886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144-461D-B3C3-0370F559A780}"/>
            </c:ext>
          </c:extLst>
        </c:ser>
        <c:ser>
          <c:idx val="13"/>
          <c:order val="12"/>
          <c:tx>
            <c:v> 2020</c:v>
          </c:tx>
          <c:spPr>
            <a:solidFill>
              <a:srgbClr val="DDBCA7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[2]Lähtödata!$AX$522:$AX$523</c:f>
              <c:numCache>
                <c:formatCode>0.0</c:formatCode>
                <c:ptCount val="2"/>
                <c:pt idx="0">
                  <c:v>12.513184231095437</c:v>
                </c:pt>
                <c:pt idx="1">
                  <c:v>4.511805117457393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44-461D-B3C3-0370F559A780}"/>
            </c:ext>
          </c:extLst>
        </c:ser>
        <c:ser>
          <c:idx val="16"/>
          <c:order val="13"/>
          <c:tx>
            <c:v> 2021*</c:v>
          </c:tx>
          <c:spPr>
            <a:solidFill>
              <a:srgbClr val="FAC090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[2]Lähtödata!$AX$525:$AX$526</c:f>
              <c:numCache>
                <c:formatCode>0.0</c:formatCode>
                <c:ptCount val="2"/>
                <c:pt idx="0">
                  <c:v>12.513184231095437</c:v>
                </c:pt>
                <c:pt idx="1">
                  <c:v>4.511805117457393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144-461D-B3C3-0370F559A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265600"/>
        <c:axId val="232267136"/>
      </c:barChart>
      <c:catAx>
        <c:axId val="2322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2267136"/>
        <c:crosses val="autoZero"/>
        <c:auto val="1"/>
        <c:lblAlgn val="ctr"/>
        <c:lblOffset val="100"/>
        <c:noMultiLvlLbl val="0"/>
      </c:catAx>
      <c:valAx>
        <c:axId val="232267136"/>
        <c:scaling>
          <c:orientation val="minMax"/>
          <c:max val="35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 b="0" baseline="0"/>
            </a:pPr>
            <a:endParaRPr lang="fi-FI"/>
          </a:p>
        </c:txPr>
        <c:crossAx val="232265600"/>
        <c:crosses val="autoZero"/>
        <c:crossBetween val="between"/>
        <c:majorUnit val="7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>
                <a:latin typeface="Calibri" panose="020F0502020204030204" pitchFamily="34" charset="0"/>
              </a:defRPr>
            </a:pPr>
            <a:endParaRPr lang="fi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99999999999999"/>
          <c:y val="0.20294117647058824"/>
          <c:w val="0.5"/>
          <c:h val="0.73529411764705888"/>
        </c:manualLayout>
      </c:layout>
      <c:pieChart>
        <c:varyColors val="1"/>
        <c:ser>
          <c:idx val="3"/>
          <c:order val="0"/>
          <c:dPt>
            <c:idx val="0"/>
            <c:bubble3D val="0"/>
            <c:spPr>
              <a:solidFill>
                <a:srgbClr val="DA9694"/>
              </a:solidFill>
            </c:spPr>
            <c:extLst>
              <c:ext xmlns:c16="http://schemas.microsoft.com/office/drawing/2014/chart" uri="{C3380CC4-5D6E-409C-BE32-E72D297353CC}">
                <c16:uniqueId val="{00000001-C240-40C1-A525-89CD10B557B5}"/>
              </c:ext>
            </c:extLst>
          </c:dPt>
          <c:dPt>
            <c:idx val="1"/>
            <c:bubble3D val="0"/>
            <c:spPr>
              <a:solidFill>
                <a:srgbClr val="C4BD97"/>
              </a:solidFill>
            </c:spPr>
            <c:extLst>
              <c:ext xmlns:c16="http://schemas.microsoft.com/office/drawing/2014/chart" uri="{C3380CC4-5D6E-409C-BE32-E72D297353CC}">
                <c16:uniqueId val="{00000003-C240-40C1-A525-89CD10B557B5}"/>
              </c:ext>
            </c:extLst>
          </c:dPt>
          <c:dPt>
            <c:idx val="2"/>
            <c:bubble3D val="0"/>
            <c:spPr>
              <a:solidFill>
                <a:srgbClr val="FFAE5D"/>
              </a:solidFill>
            </c:spPr>
            <c:extLst>
              <c:ext xmlns:c16="http://schemas.microsoft.com/office/drawing/2014/chart" uri="{C3380CC4-5D6E-409C-BE32-E72D297353CC}">
                <c16:uniqueId val="{00000005-C240-40C1-A525-89CD10B557B5}"/>
              </c:ext>
            </c:extLst>
          </c:dPt>
          <c:dPt>
            <c:idx val="3"/>
            <c:bubble3D val="0"/>
            <c:spPr>
              <a:solidFill>
                <a:srgbClr val="A2D668"/>
              </a:solidFill>
            </c:spPr>
            <c:extLst>
              <c:ext xmlns:c16="http://schemas.microsoft.com/office/drawing/2014/chart" uri="{C3380CC4-5D6E-409C-BE32-E72D297353CC}">
                <c16:uniqueId val="{00000007-C240-40C1-A525-89CD10B557B5}"/>
              </c:ext>
            </c:extLst>
          </c:dPt>
          <c:dPt>
            <c:idx val="4"/>
            <c:bubble3D val="0"/>
            <c:spPr>
              <a:solidFill>
                <a:srgbClr val="FFCE33"/>
              </a:solidFill>
            </c:spPr>
            <c:extLst>
              <c:ext xmlns:c16="http://schemas.microsoft.com/office/drawing/2014/chart" uri="{C3380CC4-5D6E-409C-BE32-E72D297353CC}">
                <c16:uniqueId val="{00000009-C240-40C1-A525-89CD10B557B5}"/>
              </c:ext>
            </c:extLst>
          </c:dPt>
          <c:dPt>
            <c:idx val="5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B-C240-40C1-A525-89CD10B557B5}"/>
              </c:ext>
            </c:extLst>
          </c:dPt>
          <c:dPt>
            <c:idx val="6"/>
            <c:bubble3D val="0"/>
            <c:spPr>
              <a:solidFill>
                <a:srgbClr val="92CDDC"/>
              </a:solidFill>
            </c:spPr>
            <c:extLst>
              <c:ext xmlns:c16="http://schemas.microsoft.com/office/drawing/2014/chart" uri="{C3380CC4-5D6E-409C-BE32-E72D297353CC}">
                <c16:uniqueId val="{0000000D-C240-40C1-A525-89CD10B557B5}"/>
              </c:ext>
            </c:extLst>
          </c:dPt>
          <c:dPt>
            <c:idx val="7"/>
            <c:bubble3D val="0"/>
            <c:spPr>
              <a:solidFill>
                <a:srgbClr val="B1A0C7"/>
              </a:solidFill>
            </c:spPr>
            <c:extLst>
              <c:ext xmlns:c16="http://schemas.microsoft.com/office/drawing/2014/chart" uri="{C3380CC4-5D6E-409C-BE32-E72D297353CC}">
                <c16:uniqueId val="{0000000F-C240-40C1-A525-89CD10B557B5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8"/>
              <c:pt idx="0">
                <c:v>Kulutta-_x000d_jien_x000d_sähkön-_x000d_kulutus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([2]Lähtödata!$AX$639,[2]Lähtödata!$AX$640,[2]Lähtödata!$AX$641,[2]Lähtödata!$AX$644,[2]Lähtödata!$AX$645,[2]Lähtödata!$AX$646,[2]Lähtödata!$AX$647,[2]Lähtödata!$AX$648)</c:f>
              <c:numCache>
                <c:formatCode>0.0</c:formatCode>
                <c:ptCount val="8"/>
                <c:pt idx="0">
                  <c:v>23.339929464683543</c:v>
                </c:pt>
                <c:pt idx="1">
                  <c:v>14.217341782735597</c:v>
                </c:pt>
                <c:pt idx="2">
                  <c:v>0.51040444545281227</c:v>
                </c:pt>
                <c:pt idx="3">
                  <c:v>47.212251959472233</c:v>
                </c:pt>
                <c:pt idx="4">
                  <c:v>23.51153859146924</c:v>
                </c:pt>
                <c:pt idx="5">
                  <c:v>103.34165490634632</c:v>
                </c:pt>
                <c:pt idx="6">
                  <c:v>18.443809605124908</c:v>
                </c:pt>
                <c:pt idx="7">
                  <c:v>17.024989348552829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240-40C1-A525-89CD10B557B5}"/>
            </c:ext>
          </c:extLst>
        </c:ser>
        <c:ser>
          <c:idx val="0"/>
          <c:order val="1"/>
          <c:extLst>
            <c:ext xmlns:c16="http://schemas.microsoft.com/office/drawing/2014/chart" uri="{C3380CC4-5D6E-409C-BE32-E72D297353CC}">
              <c16:uniqueId val="{00000011-C240-40C1-A525-89CD10B557B5}"/>
            </c:ext>
          </c:extLst>
        </c:ser>
        <c:ser>
          <c:idx val="1"/>
          <c:order val="2"/>
          <c:extLst>
            <c:ext xmlns:c16="http://schemas.microsoft.com/office/drawing/2014/chart" uri="{C3380CC4-5D6E-409C-BE32-E72D297353CC}">
              <c16:uniqueId val="{00000012-C240-40C1-A525-89CD10B557B5}"/>
            </c:ext>
          </c:extLst>
        </c:ser>
        <c:ser>
          <c:idx val="2"/>
          <c:order val="3"/>
          <c:extLst>
            <c:ext xmlns:c16="http://schemas.microsoft.com/office/drawing/2014/chart" uri="{C3380CC4-5D6E-409C-BE32-E72D297353CC}">
              <c16:uniqueId val="{00000013-C240-40C1-A525-89CD10B55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900"/>
      </a:pPr>
      <a:endParaRPr lang="fi-FI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0.02358</cdr:x>
      <cdr:y>0</cdr:y>
    </cdr:from>
    <cdr:to>
      <cdr:x>0.05189</cdr:x>
      <cdr:y>0.17647</cdr:y>
    </cdr:to>
    <cdr:sp macro="" textlink="">
      <cdr:nvSpPr>
        <cdr:cNvPr id="2" name="TextBox 1"/>
        <cdr:cNvSpPr txBox="1">
          <a:spLocks xmlns:a="http://schemas.openxmlformats.org/drawingml/2006/main"/>
        </cdr:cNvSpPr>
      </cdr:nvSpPr>
      <cdr:spPr>
        <a:xfrm xmlns:a="http://schemas.openxmlformats.org/drawingml/2006/main" rot="-5400000">
          <a:off x="-127000" y="285750"/>
          <a:ext cx="762000" cy="1905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>
              <a:solidFill>
                <a:prstClr val="black"/>
              </a:solidFill>
            </a14:hiddenLine>
          </a:ext>
        </a:extLst>
      </cdr:spPr>
      <cdr:txBody>
        <a:bodyPr xmlns:a="http://schemas.openxmlformats.org/drawingml/2006/main" vertOverflow="clip" wrap="square" rtlCol="0" anchor="t" anchorCtr="1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0.08902</cdr:x>
      <cdr:y>0.07397</cdr:y>
    </cdr:from>
    <cdr:to>
      <cdr:x>0.12719</cdr:x>
      <cdr:y>0.28302</cdr:y>
    </cdr:to>
    <cdr:sp macro="" textlink="">
      <cdr:nvSpPr>
        <cdr:cNvPr id="3" name="TextBox 1"/>
        <cdr:cNvSpPr txBox="1"/>
      </cdr:nvSpPr>
      <cdr:spPr>
        <a:xfrm xmlns:a="http://schemas.openxmlformats.org/drawingml/2006/main" rot="-5400000">
          <a:off x="317500" y="635000"/>
          <a:ext cx="902678" cy="271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0.02358</cdr:x>
      <cdr:y>0</cdr:y>
    </cdr:from>
    <cdr:to>
      <cdr:x>0.05189</cdr:x>
      <cdr:y>0.17647</cdr:y>
    </cdr:to>
    <cdr:sp macro="" textlink="">
      <cdr:nvSpPr>
        <cdr:cNvPr id="2" name="TextBox 1"/>
        <cdr:cNvSpPr txBox="1">
          <a:spLocks xmlns:a="http://schemas.openxmlformats.org/drawingml/2006/main"/>
        </cdr:cNvSpPr>
      </cdr:nvSpPr>
      <cdr:spPr>
        <a:xfrm xmlns:a="http://schemas.openxmlformats.org/drawingml/2006/main" rot="-5400000">
          <a:off x="-127000" y="285750"/>
          <a:ext cx="762000" cy="1905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>
              <a:solidFill>
                <a:prstClr val="black"/>
              </a:solidFill>
            </a14:hiddenLine>
          </a:ext>
        </a:extLst>
      </cdr:spPr>
      <cdr:txBody>
        <a:bodyPr xmlns:a="http://schemas.openxmlformats.org/drawingml/2006/main" vertOverflow="clip" wrap="square" rtlCol="0" anchor="t" anchorCtr="1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0.02358</cdr:x>
      <cdr:y>0</cdr:y>
    </cdr:from>
    <cdr:to>
      <cdr:x>0.05189</cdr:x>
      <cdr:y>0.17647</cdr:y>
    </cdr:to>
    <cdr:sp macro="" textlink="">
      <cdr:nvSpPr>
        <cdr:cNvPr id="2" name="TextBox 1"/>
        <cdr:cNvSpPr txBox="1">
          <a:spLocks xmlns:a="http://schemas.openxmlformats.org/drawingml/2006/main"/>
        </cdr:cNvSpPr>
      </cdr:nvSpPr>
      <cdr:spPr>
        <a:xfrm xmlns:a="http://schemas.openxmlformats.org/drawingml/2006/main" rot="-5400000">
          <a:off x="-127000" y="285750"/>
          <a:ext cx="762000" cy="1905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>
              <a:solidFill>
                <a:prstClr val="black"/>
              </a:solidFill>
            </a14:hiddenLine>
          </a:ext>
        </a:extLst>
      </cdr:spPr>
      <cdr:txBody>
        <a:bodyPr xmlns:a="http://schemas.openxmlformats.org/drawingml/2006/main" vertOverflow="clip" wrap="square" rtlCol="0" anchor="t" anchorCtr="1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0.02294</cdr:x>
      <cdr:y>0</cdr:y>
    </cdr:from>
    <cdr:to>
      <cdr:x>0.05046</cdr:x>
      <cdr:y>0.17391</cdr:y>
    </cdr:to>
    <cdr:sp macro="" textlink="">
      <cdr:nvSpPr>
        <cdr:cNvPr id="2" name="TextBox 1"/>
        <cdr:cNvSpPr txBox="1">
          <a:spLocks xmlns:a="http://schemas.openxmlformats.org/drawingml/2006/main"/>
        </cdr:cNvSpPr>
      </cdr:nvSpPr>
      <cdr:spPr>
        <a:xfrm xmlns:a="http://schemas.openxmlformats.org/drawingml/2006/main" rot="-5400000">
          <a:off x="-127000" y="285750"/>
          <a:ext cx="762000" cy="1905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>
              <a:solidFill>
                <a:prstClr val="black"/>
              </a:solidFill>
            </a14:hiddenLine>
          </a:ext>
        </a:extLst>
      </cdr:spPr>
      <cdr:txBody>
        <a:bodyPr xmlns:a="http://schemas.openxmlformats.org/drawingml/2006/main" vertOverflow="clip" wrap="square" rtlCol="0" anchor="t" anchorCtr="1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0.96429</cdr:x>
      <cdr:y>0.1194</cdr:y>
    </cdr:from>
    <cdr:to>
      <cdr:x>1</cdr:x>
      <cdr:y>0.47761</cdr:y>
    </cdr:to>
    <cdr:sp macro="" textlink="">
      <cdr:nvSpPr>
        <cdr:cNvPr id="3" name="TextBox 1"/>
        <cdr:cNvSpPr txBox="1"/>
      </cdr:nvSpPr>
      <cdr:spPr>
        <a:xfrm xmlns:a="http://schemas.openxmlformats.org/drawingml/2006/main" rot="-5400000">
          <a:off x="6223000" y="1143000"/>
          <a:ext cx="152400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  <cdr:relSizeAnchor xmlns:cdr="http://schemas.openxmlformats.org/drawingml/2006/chartDrawing">
    <cdr:from>
      <cdr:x>0.09289</cdr:x>
      <cdr:y>0.16726</cdr:y>
    </cdr:from>
    <cdr:to>
      <cdr:x>0.13289</cdr:x>
      <cdr:y>0.54469</cdr:y>
    </cdr:to>
    <cdr:sp macro="" textlink="">
      <cdr:nvSpPr>
        <cdr:cNvPr id="4" name="TextBox 1"/>
        <cdr:cNvSpPr txBox="1"/>
      </cdr:nvSpPr>
      <cdr:spPr>
        <a:xfrm xmlns:a="http://schemas.openxmlformats.org/drawingml/2006/main" rot="-5400000">
          <a:off x="0" y="1372256"/>
          <a:ext cx="1605776" cy="284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0"/>
            <a:t>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 / asukas</a:t>
          </a:r>
          <a:endParaRPr lang="en-US" sz="900" b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0.00196</cdr:x>
      <cdr:y>0.11867</cdr:y>
    </cdr:from>
    <cdr:to>
      <cdr:x>0.04196</cdr:x>
      <cdr:y>0.61867</cdr:y>
    </cdr:to>
    <cdr:sp macro="" textlink="">
      <cdr:nvSpPr>
        <cdr:cNvPr id="2" name="TextBox 1"/>
        <cdr:cNvSpPr txBox="1"/>
      </cdr:nvSpPr>
      <cdr:spPr>
        <a:xfrm xmlns:a="http://schemas.openxmlformats.org/drawingml/2006/main" rot="-5400000">
          <a:off x="-804688" y="1270000"/>
          <a:ext cx="1905000" cy="26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/>
            <a:t>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 / asukas</a:t>
          </a:r>
          <a:endParaRPr lang="en-US" sz="900" b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DCC3-95E7-4141-B2E1-BD06D5DE8B81}" type="datetimeFigureOut">
              <a:rPr lang="fi-FI" smtClean="0"/>
              <a:t>6.4.2022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E3AB7-D253-45D5-8251-5BF0C8D3F9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77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3ACC3-DEC5-4178-B920-EA73BD376898}" type="datetimeFigureOut">
              <a:rPr lang="fi-FI" smtClean="0"/>
              <a:t>6.4.2022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6735-46FF-4867-A881-9AB8994D4E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10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6735-46FF-4867-A881-9AB8994D4E6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93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6735-46FF-4867-A881-9AB8994D4E6D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456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6735-46FF-4867-A881-9AB8994D4E6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79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6735-46FF-4867-A881-9AB8994D4E6D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216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1DBF-0CA6-4493-A912-7C257F8F16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37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E458C-72E6-4E9F-8E92-207A9DE154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43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0F6CE455-0021-4032-9918-A8FA9A8F06C4}" type="datetime1">
              <a:rPr lang="fi-FI"/>
              <a:pPr>
                <a:defRPr/>
              </a:pPr>
              <a:t>6.4.2022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D7C2A-C711-4F11-8C4A-9F6F86381C1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08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level</a:t>
            </a:r>
          </a:p>
          <a:p>
            <a:pPr lvl="2"/>
            <a:r>
              <a:rPr lang="fi-FI" dirty="0"/>
              <a:t>Third level</a:t>
            </a:r>
          </a:p>
          <a:p>
            <a:pPr lvl="3"/>
            <a:r>
              <a:rPr lang="fi-FI" dirty="0"/>
              <a:t>Fourth level</a:t>
            </a:r>
          </a:p>
          <a:p>
            <a:pPr lvl="4"/>
            <a:r>
              <a:rPr lang="fi-FI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38D10-DAE6-45BB-80A9-DA218B93D68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43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C548-0988-4266-A4FF-103F00AAC1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367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D9A5-2E94-493D-BCED-ADBCD18098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298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A728DE23-A116-42E1-B279-118B9E7D5993}" type="datetime1">
              <a:rPr lang="fi-FI"/>
              <a:pPr>
                <a:defRPr/>
              </a:pPr>
              <a:t>6.4.2022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9E6F4-C006-4B5D-AE6C-0DE7089211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66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2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4729BA2-90D6-42D2-8E6F-DCC8DA83B984}" type="datetime1">
              <a:rPr lang="fi-FI"/>
              <a:pPr>
                <a:defRPr/>
              </a:pPr>
              <a:t>6.4.2022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58598-770E-44E3-B9E4-A5608BF1E9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66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0CE2A5BC-D7D5-4381-B2A3-73A17F616F0C}" type="datetime1">
              <a:rPr lang="fi-FI"/>
              <a:pPr>
                <a:defRPr/>
              </a:pPr>
              <a:t>6.4.2022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F3740-DFF3-4123-93E7-0A29DB0D8B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16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7AD15A85-8E87-4797-8FC2-C05CFF2D3372}" type="datetime1">
              <a:rPr lang="fi-FI"/>
              <a:pPr>
                <a:defRPr/>
              </a:pPr>
              <a:t>6.4.2022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0929F-3120-434D-8A91-134845915E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12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O2raportti_palkki_rg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4625"/>
            <a:ext cx="88392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096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188075"/>
            <a:ext cx="35814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i-FI" sz="1200" dirty="0">
                <a:solidFill>
                  <a:schemeClr val="bg1"/>
                </a:solidFill>
              </a:rPr>
              <a:t>CO2-raportti | Sitowise | 2022</a:t>
            </a:r>
          </a:p>
        </p:txBody>
      </p:sp>
      <p:pic>
        <p:nvPicPr>
          <p:cNvPr id="1031" name="Picture 8" descr="CO2raportti_logo_RGB_is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638"/>
            <a:ext cx="20050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rgbClr val="205685"/>
          </a:solidFill>
          <a:latin typeface="+mj-lt"/>
          <a:ea typeface="ＭＳ Ｐゴシック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4464496" cy="5256584"/>
          </a:xfrm>
        </p:spPr>
        <p:txBody>
          <a:bodyPr/>
          <a:lstStyle/>
          <a:p>
            <a:pPr algn="l" eaLnBrk="1" hangingPunct="1"/>
            <a:br>
              <a:rPr lang="fi-FI"/>
            </a:br>
            <a:r>
              <a:rPr lang="fi-FI"/>
              <a:t>JOENSUUN </a:t>
            </a:r>
            <a:r>
              <a:rPr lang="fi-FI" dirty="0"/>
              <a:t>KASVIHUONE-KAASUPÄÄSTÖT</a:t>
            </a:r>
            <a:br>
              <a:rPr lang="fi-FI"/>
            </a:br>
            <a:r>
              <a:rPr lang="fi-FI"/>
              <a:t>2007, 2009–2020</a:t>
            </a:r>
            <a:br>
              <a:rPr lang="fi-FI" dirty="0"/>
            </a:br>
            <a:r>
              <a:rPr lang="fi-FI" dirty="0"/>
              <a:t>ENNAKKOTIETO VUODELTA 2021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B108AD-6C1D-462A-9E37-BAC767101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04664"/>
            <a:ext cx="2560640" cy="456114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21DC92E-E1A1-48DD-A047-51A0D5F0C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489" y="1203835"/>
            <a:ext cx="4299951" cy="44791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B37-9D91-4BA8-A7DC-ABEAAFFF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Tieliikenne</a:t>
            </a:r>
            <a:endParaRPr lang="en-FI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A3700-B992-461C-8139-9E4D20AB4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Liikenteestä aiheutuu noin viidennes Suomen kasvihuonekaasupäästöistä.</a:t>
            </a:r>
          </a:p>
          <a:p>
            <a:r>
              <a:rPr lang="fi-FI" sz="1800" dirty="0"/>
              <a:t>Päästöjen lisäksi ympäristöhaasteita aiheuttavat ilmanlaadun heikkeneminen, melu ja vaikutukset pohjavesiin.</a:t>
            </a:r>
          </a:p>
          <a:p>
            <a:r>
              <a:rPr lang="fi-FI" sz="1800" dirty="0"/>
              <a:t>Tieliikenteen päästölaskenta perustuu VTT:n LIISA-malliin, jossa lasketaan päästöt eri ajoneuvotyypeille ja tieluokille.</a:t>
            </a:r>
            <a:r>
              <a:rPr lang="en-FI" sz="1800" dirty="0"/>
              <a:t> </a:t>
            </a:r>
            <a:r>
              <a:rPr lang="fi-FI" sz="1800" dirty="0"/>
              <a:t>Viimeisimmän vuoden tieto on ennakkotieto, joka perustuu liikennemäärien muutoksiin kunnan alueella.</a:t>
            </a:r>
            <a:endParaRPr lang="en-US" sz="1800" dirty="0"/>
          </a:p>
          <a:p>
            <a:r>
              <a:rPr lang="fi-FI" sz="1800" dirty="0"/>
              <a:t>Mallilla tuotetaan Suomen viralliset vuosittaiset päästömäärät EU:lle, YK:lle ja Suomen tilastoihin.</a:t>
            </a:r>
          </a:p>
          <a:p>
            <a:r>
              <a:rPr lang="fi-FI" sz="1800" dirty="0"/>
              <a:t>Mallissa käytettyihin päästökertoimiin vaikuttavat polttoaineiden bio-osuudet.</a:t>
            </a:r>
            <a:endParaRPr lang="en-FI" sz="1800" dirty="0"/>
          </a:p>
        </p:txBody>
      </p:sp>
    </p:spTree>
    <p:extLst>
      <p:ext uri="{BB962C8B-B14F-4D97-AF65-F5344CB8AC3E}">
        <p14:creationId xmlns:p14="http://schemas.microsoft.com/office/powerpoint/2010/main" val="35544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Tieliikenteen päästöt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41023-7749-4FC5-8CBD-A519367AE6C1}"/>
              </a:ext>
            </a:extLst>
          </p:cNvPr>
          <p:cNvSpPr txBox="1"/>
          <p:nvPr/>
        </p:nvSpPr>
        <p:spPr>
          <a:xfrm>
            <a:off x="6012160" y="5733256"/>
            <a:ext cx="2862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Joensuu, </a:t>
            </a:r>
            <a:r>
              <a:rPr lang="en-US" sz="1200" dirty="0">
                <a:latin typeface="+mn-lt"/>
              </a:rPr>
              <a:t>CO2-raportti 2022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E44E6D02-A6FD-4116-8FDC-5009AAF99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535018"/>
              </p:ext>
            </p:extLst>
          </p:nvPr>
        </p:nvGraphicFramePr>
        <p:xfrm>
          <a:off x="762000" y="1333500"/>
          <a:ext cx="7112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B37-9D91-4BA8-A7DC-ABEAAFFF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Maatalous</a:t>
            </a:r>
            <a:endParaRPr lang="en-FI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A3700-B992-461C-8139-9E4D20AB4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Maataloudesta aiheutuu noin 10 prosenttia Suomen kasvihuonekaasupäästöistä. </a:t>
            </a:r>
          </a:p>
          <a:p>
            <a:r>
              <a:rPr lang="fi-FI" sz="2000" dirty="0"/>
              <a:t>Maatalouden päästöt aiheutuvat eläinten ruuansulatuksesta, lannasta sekä peltoviljelystä.</a:t>
            </a:r>
          </a:p>
          <a:p>
            <a:r>
              <a:rPr lang="fi-FI" sz="2000" dirty="0"/>
              <a:t>Eläinten ruuansulatuksen ja lannankäsittelyn päästöt on laskettu perustuen eläinten lukumäärään sekä Suomen kasvihuonekaasuinventaarion eläintyyppikohtaisiin päästökertoimiin. </a:t>
            </a:r>
          </a:p>
          <a:p>
            <a:r>
              <a:rPr lang="fi-FI" sz="2000" dirty="0"/>
              <a:t>Peltoviljelyn päästölaskenta perustuu eri kasvilajien viljelypinta-alatietoihin. Lisäksi on käytetty tietoa koko viljelypinta-alasta. Päästöt on laskettu perustuen Suomen kasvihuonekaasuinventaarion menetelmiin. </a:t>
            </a:r>
            <a:endParaRPr lang="en-FI" sz="2000" dirty="0"/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5402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Maatalouden päästöjen jakautuminen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6A6DF-A2BF-4408-A1FF-650D06BEB2A2}"/>
              </a:ext>
            </a:extLst>
          </p:cNvPr>
          <p:cNvSpPr txBox="1"/>
          <p:nvPr/>
        </p:nvSpPr>
        <p:spPr>
          <a:xfrm>
            <a:off x="5580112" y="5733256"/>
            <a:ext cx="329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Joensuu, </a:t>
            </a:r>
            <a:r>
              <a:rPr lang="en-US" sz="1200" dirty="0">
                <a:latin typeface="+mn-lt"/>
              </a:rPr>
              <a:t>CO2-raportti 2022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86464"/>
              </p:ext>
            </p:extLst>
          </p:nvPr>
        </p:nvGraphicFramePr>
        <p:xfrm>
          <a:off x="1016000" y="1333500"/>
          <a:ext cx="6985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Maatalouden päästöt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4DCFA-9A72-40B8-978C-6B49EACACE70}"/>
              </a:ext>
            </a:extLst>
          </p:cNvPr>
          <p:cNvSpPr txBox="1"/>
          <p:nvPr/>
        </p:nvSpPr>
        <p:spPr>
          <a:xfrm>
            <a:off x="5724128" y="5733256"/>
            <a:ext cx="3150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Joensuu, </a:t>
            </a:r>
            <a:r>
              <a:rPr lang="en-US" sz="1200" dirty="0">
                <a:latin typeface="+mn-lt"/>
              </a:rPr>
              <a:t>CO2-raportti 2022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24C76B53-4D23-412D-A2B8-248DF61CE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534283"/>
              </p:ext>
            </p:extLst>
          </p:nvPr>
        </p:nvGraphicFramePr>
        <p:xfrm>
          <a:off x="1270000" y="1333500"/>
          <a:ext cx="6731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B37-9D91-4BA8-A7DC-ABEAAFFF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Jätehuolto</a:t>
            </a:r>
            <a:endParaRPr lang="en-FI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A3700-B992-461C-8139-9E4D20AB4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Jätehuollon päästöt koostuvat kiinteän jätteen kaatopaikkasijoituksesta ja laitoskompostoinnista, sekä jäteveden käsittelystä.</a:t>
            </a:r>
          </a:p>
          <a:p>
            <a:r>
              <a:rPr lang="fi-FI" sz="1800" dirty="0"/>
              <a:t>Yhdyskuntajätteen sijoittaminen kaatopaikoille on vähentynyt voimakkaasti viime vuosina, sillä nykyään yhdyskuntajäte pyritään kierrättämään tai se hyödynnetään energian tuotannossa. Kunnissa, joissa jätteenpoltolla tuotetaan kaukolämpöä, on jätteenpolton päästö mukana kaukolämmönkulutuksen päästössä. </a:t>
            </a:r>
          </a:p>
          <a:p>
            <a:r>
              <a:rPr lang="fi-FI" sz="1800" dirty="0"/>
              <a:t>Jätehuollon päästölaskenta perustuu ympäristöhallinnon VAHTI- ja YLVA-tietojärjestelmien tietoihin ja laskennassa on hyödynnetty Suomen kasvihuonekaasuinventaarion menetelmiä.</a:t>
            </a:r>
          </a:p>
        </p:txBody>
      </p:sp>
    </p:spTree>
    <p:extLst>
      <p:ext uri="{BB962C8B-B14F-4D97-AF65-F5344CB8AC3E}">
        <p14:creationId xmlns:p14="http://schemas.microsoft.com/office/powerpoint/2010/main" val="293720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Jätehuollon päästöt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CEB5C-F9CA-487B-9724-DDF92E3E1BD9}"/>
              </a:ext>
            </a:extLst>
          </p:cNvPr>
          <p:cNvSpPr txBox="1"/>
          <p:nvPr/>
        </p:nvSpPr>
        <p:spPr>
          <a:xfrm>
            <a:off x="5724128" y="5733256"/>
            <a:ext cx="3150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Joensuu, </a:t>
            </a:r>
            <a:r>
              <a:rPr lang="en-US" sz="1200" dirty="0">
                <a:latin typeface="+mn-lt"/>
              </a:rPr>
              <a:t>CO2-raportti 2022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392292"/>
              </p:ext>
            </p:extLst>
          </p:nvPr>
        </p:nvGraphicFramePr>
        <p:xfrm>
          <a:off x="1270000" y="1333500"/>
          <a:ext cx="6731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B37-9D91-4BA8-A7DC-ABEAAFFF4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944562"/>
          </a:xfrm>
        </p:spPr>
        <p:txBody>
          <a:bodyPr/>
          <a:lstStyle/>
          <a:p>
            <a:r>
              <a:rPr lang="en-US" sz="3600" dirty="0" err="1"/>
              <a:t>Yhteenveto</a:t>
            </a:r>
            <a:endParaRPr lang="en-FI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A3700-B992-461C-8139-9E4D20AB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30" y="1315722"/>
            <a:ext cx="8229600" cy="4417533"/>
          </a:xfrm>
        </p:spPr>
        <p:txBody>
          <a:bodyPr/>
          <a:lstStyle/>
          <a:p>
            <a:r>
              <a:rPr lang="fi-FI" sz="1800" dirty="0"/>
              <a:t>Kasvihuonekaasujen päästöt vuonna 2020 olivat yhteensä 247,6 </a:t>
            </a:r>
            <a:r>
              <a:rPr lang="fi-FI" sz="1800" dirty="0" err="1"/>
              <a:t>kt</a:t>
            </a:r>
            <a:r>
              <a:rPr lang="fi-FI" sz="1800" dirty="0"/>
              <a:t> CO</a:t>
            </a:r>
            <a:r>
              <a:rPr lang="fi-FI" sz="1800" baseline="-25000" dirty="0"/>
              <a:t>2</a:t>
            </a:r>
            <a:r>
              <a:rPr lang="fi-FI" sz="1800" dirty="0"/>
              <a:t>-ekv ilman teollisuutta. </a:t>
            </a:r>
          </a:p>
          <a:p>
            <a:r>
              <a:rPr lang="fi-FI" sz="1800" dirty="0"/>
              <a:t>Joensuun päästöt ilman teollisuutta laskivat 11 prosenttia vuodesta 2019 vuoteen 2020. Keskimäärin päästöt laskivat CO2-raportin kunnissa 9 prosenttia.</a:t>
            </a:r>
            <a:endParaRPr lang="en-FI" sz="1800" dirty="0"/>
          </a:p>
          <a:p>
            <a:r>
              <a:rPr lang="fi-FI" sz="1800" dirty="0"/>
              <a:t>Joensuun  päästöt asukasta kohti vuonna 2020 olivat 3,2 t CO</a:t>
            </a:r>
            <a:r>
              <a:rPr lang="fi-FI" sz="1800" baseline="-25000" dirty="0"/>
              <a:t>2</a:t>
            </a:r>
            <a:r>
              <a:rPr lang="fi-FI" sz="1800" dirty="0"/>
              <a:t>-ekv ilman teollisuutta.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CFA199-56FF-4407-95EC-F64994BEC50E}"/>
              </a:ext>
            </a:extLst>
          </p:cNvPr>
          <p:cNvSpPr txBox="1"/>
          <p:nvPr/>
        </p:nvSpPr>
        <p:spPr>
          <a:xfrm>
            <a:off x="5796136" y="5733256"/>
            <a:ext cx="3078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Joensuu, </a:t>
            </a:r>
            <a:r>
              <a:rPr lang="en-US" sz="1200" dirty="0">
                <a:latin typeface="+mn-lt"/>
              </a:rPr>
              <a:t>CO2-raportti 2022</a:t>
            </a:r>
            <a:endParaRPr lang="en-FI" sz="1200" dirty="0">
              <a:latin typeface="+mn-lt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F900CA5-FC01-48A9-882E-18EB5FD2C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70" y="3284984"/>
            <a:ext cx="8261691" cy="22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8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/>
              <a:t>Päästöjen jakautuminen eri sektoreille</a:t>
            </a: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1DF9F-0C6B-4963-A194-B4E36C7A4F13}"/>
              </a:ext>
            </a:extLst>
          </p:cNvPr>
          <p:cNvSpPr txBox="1"/>
          <p:nvPr/>
        </p:nvSpPr>
        <p:spPr>
          <a:xfrm>
            <a:off x="5364088" y="5733256"/>
            <a:ext cx="3511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Joensuu, </a:t>
            </a:r>
            <a:r>
              <a:rPr lang="en-US" sz="1200" dirty="0">
                <a:latin typeface="+mn-lt"/>
              </a:rPr>
              <a:t>CO2-raportti 2022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957111"/>
              </p:ext>
            </p:extLst>
          </p:nvPr>
        </p:nvGraphicFramePr>
        <p:xfrm>
          <a:off x="1016000" y="1333500"/>
          <a:ext cx="6350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Päästöjen kehitys sektoreittain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4331E-00E0-4616-B79B-5459D7D902DA}"/>
              </a:ext>
            </a:extLst>
          </p:cNvPr>
          <p:cNvSpPr txBox="1"/>
          <p:nvPr/>
        </p:nvSpPr>
        <p:spPr>
          <a:xfrm>
            <a:off x="5508104" y="5733256"/>
            <a:ext cx="3366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Joensuu, </a:t>
            </a:r>
            <a:r>
              <a:rPr lang="en-US" sz="1200" dirty="0">
                <a:latin typeface="+mn-lt"/>
              </a:rPr>
              <a:t>CO2-raportti 2022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AA6E01EE-5D96-4F6E-9AD5-EFEF0C158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745460"/>
              </p:ext>
            </p:extLst>
          </p:nvPr>
        </p:nvGraphicFramePr>
        <p:xfrm>
          <a:off x="1016000" y="1270000"/>
          <a:ext cx="69215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5915000" cy="944562"/>
          </a:xfrm>
        </p:spPr>
        <p:txBody>
          <a:bodyPr/>
          <a:lstStyle/>
          <a:p>
            <a:pPr eaLnBrk="1" hangingPunct="1"/>
            <a:r>
              <a:rPr lang="fi-FI" sz="3600" dirty="0"/>
              <a:t>Esityksen sisältö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55576" y="1260764"/>
            <a:ext cx="7931224" cy="4419600"/>
          </a:xfrm>
        </p:spPr>
        <p:txBody>
          <a:bodyPr/>
          <a:lstStyle/>
          <a:p>
            <a:pPr eaLnBrk="1" hangingPunct="1"/>
            <a:r>
              <a:rPr lang="fi-FI" sz="2000" dirty="0"/>
              <a:t>Kuluttajien sähkönkulutus</a:t>
            </a:r>
          </a:p>
          <a:p>
            <a:pPr eaLnBrk="1" hangingPunct="1"/>
            <a:r>
              <a:rPr lang="fi-FI" sz="2000" dirty="0"/>
              <a:t>Rakennusten lämmitys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i-FI" dirty="0"/>
              <a:t>Sähkölämmitys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i-FI" dirty="0"/>
              <a:t>Maalämpö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i-FI" dirty="0"/>
              <a:t>Kaukolämpö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i-FI" dirty="0"/>
              <a:t>Erillislämmitys</a:t>
            </a:r>
          </a:p>
          <a:p>
            <a:pPr eaLnBrk="1" hangingPunct="1"/>
            <a:r>
              <a:rPr lang="fi-FI" sz="2000" dirty="0"/>
              <a:t>Teollisuus ja työkoneet</a:t>
            </a:r>
          </a:p>
          <a:p>
            <a:pPr eaLnBrk="1" hangingPunct="1"/>
            <a:r>
              <a:rPr lang="fi-FI" sz="2000" dirty="0"/>
              <a:t>Tieliikenne</a:t>
            </a:r>
          </a:p>
          <a:p>
            <a:pPr eaLnBrk="1" hangingPunct="1"/>
            <a:r>
              <a:rPr lang="fi-FI" sz="2000" dirty="0"/>
              <a:t>Maatalous</a:t>
            </a:r>
          </a:p>
          <a:p>
            <a:pPr eaLnBrk="1" hangingPunct="1"/>
            <a:r>
              <a:rPr lang="fi-FI" sz="2000" dirty="0"/>
              <a:t>Jätehuolto</a:t>
            </a:r>
          </a:p>
          <a:p>
            <a:pPr eaLnBrk="1" hangingPunct="1"/>
            <a:r>
              <a:rPr lang="fi-FI" sz="2000" dirty="0"/>
              <a:t>Yhteenveto</a:t>
            </a:r>
          </a:p>
          <a:p>
            <a:pPr eaLnBrk="1" hangingPunct="1"/>
            <a:r>
              <a:rPr lang="fi-FI" sz="2000" dirty="0"/>
              <a:t>Kuntien väliset vertailut</a:t>
            </a:r>
          </a:p>
          <a:p>
            <a:pPr eaLnBrk="1" hangingPunct="1"/>
            <a:endParaRPr lang="fi-FI" sz="2000" dirty="0"/>
          </a:p>
          <a:p>
            <a:pPr eaLnBrk="1" hangingPunct="1"/>
            <a:endParaRPr lang="fi-FI" sz="2000" dirty="0"/>
          </a:p>
          <a:p>
            <a:pPr marL="0" indent="0" eaLnBrk="1" hangingPunct="1">
              <a:buNone/>
            </a:pPr>
            <a:endParaRPr lang="fi-FI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4AE0AD-4054-4DEF-932D-E398568A3A74}"/>
              </a:ext>
            </a:extLst>
          </p:cNvPr>
          <p:cNvGrpSpPr/>
          <p:nvPr/>
        </p:nvGrpSpPr>
        <p:grpSpPr>
          <a:xfrm>
            <a:off x="4259838" y="4941168"/>
            <a:ext cx="4426962" cy="914400"/>
            <a:chOff x="4213532" y="4695801"/>
            <a:chExt cx="4426962" cy="914400"/>
          </a:xfrm>
        </p:grpSpPr>
        <p:pic>
          <p:nvPicPr>
            <p:cNvPr id="5" name="Graphic 4" descr="City">
              <a:extLst>
                <a:ext uri="{FF2B5EF4-FFF2-40B4-BE49-F238E27FC236}">
                  <a16:creationId xmlns:a16="http://schemas.microsoft.com/office/drawing/2014/main" id="{6E0C0E57-14BB-4043-8032-830B2008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35319" y="4695801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Pig">
              <a:extLst>
                <a:ext uri="{FF2B5EF4-FFF2-40B4-BE49-F238E27FC236}">
                  <a16:creationId xmlns:a16="http://schemas.microsoft.com/office/drawing/2014/main" id="{FEF78098-DC84-4738-B756-606CCBB12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64626" y="4695801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Garbage">
              <a:extLst>
                <a:ext uri="{FF2B5EF4-FFF2-40B4-BE49-F238E27FC236}">
                  <a16:creationId xmlns:a16="http://schemas.microsoft.com/office/drawing/2014/main" id="{4128F179-F569-4F8F-B5B9-836C8F6F9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26094" y="4695801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r">
              <a:extLst>
                <a:ext uri="{FF2B5EF4-FFF2-40B4-BE49-F238E27FC236}">
                  <a16:creationId xmlns:a16="http://schemas.microsoft.com/office/drawing/2014/main" id="{8999874D-924F-4AA3-B3A8-7F1268BAB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85065" y="4695801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Lightbulb">
              <a:extLst>
                <a:ext uri="{FF2B5EF4-FFF2-40B4-BE49-F238E27FC236}">
                  <a16:creationId xmlns:a16="http://schemas.microsoft.com/office/drawing/2014/main" id="{8282B56A-94FC-4CA1-AB47-C2F217A31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13532" y="4695801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93EB788-1B07-4C30-B48E-6460A5F7F5B1}"/>
              </a:ext>
            </a:extLst>
          </p:cNvPr>
          <p:cNvSpPr/>
          <p:nvPr/>
        </p:nvSpPr>
        <p:spPr>
          <a:xfrm>
            <a:off x="5526993" y="3309933"/>
            <a:ext cx="2520280" cy="1296144"/>
          </a:xfrm>
          <a:prstGeom prst="cloudCallout">
            <a:avLst/>
          </a:prstGeom>
          <a:solidFill>
            <a:srgbClr val="20568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, CH</a:t>
            </a:r>
            <a:r>
              <a:rPr lang="en-US" baseline="-25000" dirty="0"/>
              <a:t>4</a:t>
            </a:r>
            <a:r>
              <a:rPr lang="en-US" dirty="0"/>
              <a:t>, 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n-F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/>
              <a:t>Päästöjen kehitys ilman teollisuutta</a:t>
            </a: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6E79D-623E-48D0-AB5B-89524FA7015A}"/>
              </a:ext>
            </a:extLst>
          </p:cNvPr>
          <p:cNvSpPr txBox="1"/>
          <p:nvPr/>
        </p:nvSpPr>
        <p:spPr>
          <a:xfrm>
            <a:off x="5580112" y="5733256"/>
            <a:ext cx="329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Joensuu, </a:t>
            </a:r>
            <a:r>
              <a:rPr lang="en-US" sz="1200" dirty="0">
                <a:latin typeface="+mn-lt"/>
              </a:rPr>
              <a:t>CO2-raportti 2022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1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727774"/>
              </p:ext>
            </p:extLst>
          </p:nvPr>
        </p:nvGraphicFramePr>
        <p:xfrm>
          <a:off x="762000" y="1397000"/>
          <a:ext cx="7112000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B37-9D91-4BA8-A7DC-ABEAAFFF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Kuntien</a:t>
            </a:r>
            <a:r>
              <a:rPr lang="en-US" sz="3600" dirty="0"/>
              <a:t> </a:t>
            </a:r>
            <a:r>
              <a:rPr lang="en-US" sz="3600" dirty="0" err="1"/>
              <a:t>väliset</a:t>
            </a:r>
            <a:r>
              <a:rPr lang="en-US" sz="3600" dirty="0"/>
              <a:t> </a:t>
            </a:r>
            <a:r>
              <a:rPr lang="en-US" sz="3600" dirty="0" err="1"/>
              <a:t>vertailut</a:t>
            </a:r>
            <a:endParaRPr lang="en-FI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A3700-B992-461C-8139-9E4D20AB4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CO2-raportissa on mukana noin 85 kuntaa ympäri Suomen.</a:t>
            </a:r>
          </a:p>
          <a:p>
            <a:r>
              <a:rPr lang="fi-FI" sz="2000" dirty="0"/>
              <a:t>CO2-raportin kautta kunnat pystyvät paitsi seuraamaan ilmastotyönsä tuloksia myös vertailemaan päästökehitystään muihin kuntiin.</a:t>
            </a:r>
          </a:p>
          <a:p>
            <a:r>
              <a:rPr lang="fi-FI" sz="2000" dirty="0"/>
              <a:t>Päästövertailut on toteutettu pääasiassa asukaskohtaisten päästöjen vertailuina. Lisäksi on esitetty kokonaispäästöjen vertailuja.</a:t>
            </a:r>
          </a:p>
        </p:txBody>
      </p:sp>
    </p:spTree>
    <p:extLst>
      <p:ext uri="{BB962C8B-B14F-4D97-AF65-F5344CB8AC3E}">
        <p14:creationId xmlns:p14="http://schemas.microsoft.com/office/powerpoint/2010/main" val="2409178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Saman kokoluokan kunnat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331640" y="5183036"/>
            <a:ext cx="626469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CO2-raportissa mukana </a:t>
            </a:r>
            <a:r>
              <a:rPr lang="fi-FI" sz="1400"/>
              <a:t>olevien yli 70 000 </a:t>
            </a:r>
            <a:r>
              <a:rPr lang="fi-FI" sz="1400" dirty="0"/>
              <a:t>asukkaan kuntien asukaskohtaiset päästöt vuonna 2020 ilman teollisuutta.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13751-27F1-4157-99A5-A949F5ABCD39}"/>
              </a:ext>
            </a:extLst>
          </p:cNvPr>
          <p:cNvSpPr txBox="1"/>
          <p:nvPr/>
        </p:nvSpPr>
        <p:spPr>
          <a:xfrm>
            <a:off x="5652120" y="5733256"/>
            <a:ext cx="3222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Joensuu, </a:t>
            </a:r>
            <a:r>
              <a:rPr lang="en-US" sz="1200" dirty="0">
                <a:latin typeface="+mn-lt"/>
              </a:rPr>
              <a:t>CO2-raportti 2022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1A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97740"/>
              </p:ext>
            </p:extLst>
          </p:nvPr>
        </p:nvGraphicFramePr>
        <p:xfrm>
          <a:off x="1270000" y="1333500"/>
          <a:ext cx="6731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200" dirty="0"/>
              <a:t>Asukaskohtaisten päästöjen vertailu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98C1F0-59CD-4C1E-9D77-DD9AB073DE25}"/>
              </a:ext>
            </a:extLst>
          </p:cNvPr>
          <p:cNvSpPr txBox="1"/>
          <p:nvPr/>
        </p:nvSpPr>
        <p:spPr>
          <a:xfrm>
            <a:off x="5364088" y="5733256"/>
            <a:ext cx="3511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Joensuu, </a:t>
            </a:r>
            <a:r>
              <a:rPr lang="en-US" sz="1200" dirty="0">
                <a:latin typeface="+mn-lt"/>
              </a:rPr>
              <a:t>CO2-raportti 2022</a:t>
            </a:r>
            <a:endParaRPr lang="en-FI" sz="1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D7433-CFE5-44EB-BCA9-B2D557D28170}"/>
              </a:ext>
            </a:extLst>
          </p:cNvPr>
          <p:cNvSpPr txBox="1"/>
          <p:nvPr/>
        </p:nvSpPr>
        <p:spPr>
          <a:xfrm>
            <a:off x="324365" y="5671942"/>
            <a:ext cx="2087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+mn-lt"/>
              </a:rPr>
              <a:t>Yksikkö</a:t>
            </a:r>
            <a:r>
              <a:rPr lang="en-US" sz="1200" dirty="0">
                <a:latin typeface="+mn-lt"/>
              </a:rPr>
              <a:t>: t CO</a:t>
            </a:r>
            <a:r>
              <a:rPr lang="en-US" sz="1200" baseline="-25000" dirty="0">
                <a:latin typeface="+mn-lt"/>
              </a:rPr>
              <a:t>2</a:t>
            </a:r>
            <a:r>
              <a:rPr lang="en-US" sz="1200" dirty="0">
                <a:latin typeface="+mn-lt"/>
              </a:rPr>
              <a:t>-ekv/ </a:t>
            </a:r>
            <a:r>
              <a:rPr lang="en-US" sz="1200" dirty="0" err="1">
                <a:latin typeface="+mn-lt"/>
              </a:rPr>
              <a:t>asukas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1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324409"/>
              </p:ext>
            </p:extLst>
          </p:nvPr>
        </p:nvGraphicFramePr>
        <p:xfrm>
          <a:off x="254000" y="1270000"/>
          <a:ext cx="8509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4514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60B1-0074-410F-A41A-00F73AD4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Kokonaispäästöjen</a:t>
            </a:r>
            <a:r>
              <a:rPr lang="en-US" dirty="0"/>
              <a:t> </a:t>
            </a:r>
            <a:r>
              <a:rPr lang="en-US" dirty="0" err="1"/>
              <a:t>vertailu</a:t>
            </a:r>
            <a:endParaRPr lang="en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6D1B8-4746-4B24-9F05-63DF3BD44FFC}"/>
              </a:ext>
            </a:extLst>
          </p:cNvPr>
          <p:cNvSpPr txBox="1"/>
          <p:nvPr/>
        </p:nvSpPr>
        <p:spPr>
          <a:xfrm>
            <a:off x="5076056" y="5733256"/>
            <a:ext cx="3799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Joensuu, </a:t>
            </a:r>
            <a:r>
              <a:rPr lang="en-US" sz="1200" dirty="0">
                <a:latin typeface="+mn-lt"/>
              </a:rPr>
              <a:t>CO2-raportti 2022</a:t>
            </a:r>
            <a:endParaRPr lang="en-FI" sz="1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F070F7-B1D8-4D95-90B6-3DB9C1BAAFFA}"/>
              </a:ext>
            </a:extLst>
          </p:cNvPr>
          <p:cNvSpPr txBox="1"/>
          <p:nvPr/>
        </p:nvSpPr>
        <p:spPr>
          <a:xfrm>
            <a:off x="324365" y="5671942"/>
            <a:ext cx="2087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+mn-lt"/>
              </a:rPr>
              <a:t>Yksikkö</a:t>
            </a:r>
            <a:r>
              <a:rPr lang="en-US" sz="1200" dirty="0">
                <a:latin typeface="+mn-lt"/>
              </a:rPr>
              <a:t>: kt CO</a:t>
            </a:r>
            <a:r>
              <a:rPr lang="en-US" sz="1200" baseline="-25000" dirty="0">
                <a:latin typeface="+mn-lt"/>
              </a:rPr>
              <a:t>2</a:t>
            </a:r>
            <a:r>
              <a:rPr lang="en-US" sz="1200" dirty="0">
                <a:latin typeface="+mn-lt"/>
              </a:rPr>
              <a:t>-ekv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54457981-C0B3-4DCA-8E3F-6E82C64D4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14689"/>
              </p:ext>
            </p:extLst>
          </p:nvPr>
        </p:nvGraphicFramePr>
        <p:xfrm>
          <a:off x="254000" y="1270000"/>
          <a:ext cx="8509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9327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187450" y="2708275"/>
            <a:ext cx="6553200" cy="944563"/>
          </a:xfrm>
        </p:spPr>
        <p:txBody>
          <a:bodyPr/>
          <a:lstStyle/>
          <a:p>
            <a:pPr eaLnBrk="1" hangingPunct="1"/>
            <a:r>
              <a:rPr lang="fi-FI" sz="3600"/>
              <a:t>Kiitos mielenkiinnosta!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5EC0B2-EAA4-45C0-BB51-B991AE6E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76672"/>
            <a:ext cx="2560640" cy="456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/>
              <a:t>Sähkönkulutus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E793D6-E936-40AA-89D1-7EF995E3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34408"/>
          </a:xfrm>
        </p:spPr>
        <p:txBody>
          <a:bodyPr/>
          <a:lstStyle/>
          <a:p>
            <a:r>
              <a:rPr lang="en-US" sz="1800" dirty="0" err="1"/>
              <a:t>Sähkönkulutuksen</a:t>
            </a:r>
            <a:r>
              <a:rPr lang="en-US" sz="1800" dirty="0"/>
              <a:t> </a:t>
            </a:r>
            <a:r>
              <a:rPr lang="en-US" sz="1800" dirty="0" err="1"/>
              <a:t>päästölaskenta</a:t>
            </a:r>
            <a:r>
              <a:rPr lang="en-US" sz="1800" dirty="0"/>
              <a:t> </a:t>
            </a:r>
            <a:r>
              <a:rPr lang="en-US" sz="1800" dirty="0" err="1"/>
              <a:t>perustuu</a:t>
            </a:r>
            <a:r>
              <a:rPr lang="en-US" sz="1800" dirty="0"/>
              <a:t> </a:t>
            </a:r>
            <a:r>
              <a:rPr lang="en-US" sz="1800" dirty="0" err="1"/>
              <a:t>Energiateollisuus</a:t>
            </a:r>
            <a:r>
              <a:rPr lang="en-US" sz="1800" dirty="0"/>
              <a:t> </a:t>
            </a:r>
            <a:r>
              <a:rPr lang="en-US" sz="1800" dirty="0" err="1"/>
              <a:t>ry:n</a:t>
            </a:r>
            <a:r>
              <a:rPr lang="en-US" sz="1800" dirty="0"/>
              <a:t> </a:t>
            </a:r>
            <a:r>
              <a:rPr lang="en-US" sz="1800" dirty="0" err="1"/>
              <a:t>tilastoon</a:t>
            </a:r>
            <a:r>
              <a:rPr lang="en-US" sz="1800" dirty="0"/>
              <a:t> </a:t>
            </a:r>
            <a:r>
              <a:rPr lang="en-US" sz="1800" dirty="0" err="1"/>
              <a:t>kuntien</a:t>
            </a:r>
            <a:r>
              <a:rPr lang="en-US" sz="1800" dirty="0"/>
              <a:t> </a:t>
            </a:r>
            <a:r>
              <a:rPr lang="en-US" sz="1800" dirty="0" err="1"/>
              <a:t>sähkönkulutuksesta</a:t>
            </a:r>
            <a:endParaRPr lang="en-US" sz="1800" dirty="0"/>
          </a:p>
          <a:p>
            <a:r>
              <a:rPr lang="en-US" sz="1800" dirty="0" err="1"/>
              <a:t>Sähkönkulutus</a:t>
            </a:r>
            <a:r>
              <a:rPr lang="en-US" sz="1800" dirty="0"/>
              <a:t> on </a:t>
            </a:r>
            <a:r>
              <a:rPr lang="en-US" sz="1800" dirty="0" err="1"/>
              <a:t>esitetty</a:t>
            </a:r>
            <a:r>
              <a:rPr lang="en-US" sz="1800" dirty="0"/>
              <a:t> </a:t>
            </a:r>
            <a:r>
              <a:rPr lang="en-US" sz="1800" dirty="0" err="1"/>
              <a:t>seuraaville</a:t>
            </a:r>
            <a:r>
              <a:rPr lang="en-US" sz="1800" dirty="0"/>
              <a:t> </a:t>
            </a:r>
            <a:r>
              <a:rPr lang="en-US" sz="1800" dirty="0" err="1"/>
              <a:t>luokille</a:t>
            </a:r>
            <a:r>
              <a:rPr lang="en-US" sz="1800" dirty="0"/>
              <a:t>: </a:t>
            </a:r>
            <a:r>
              <a:rPr lang="en-US" sz="1800" dirty="0" err="1"/>
              <a:t>asuminen</a:t>
            </a:r>
            <a:r>
              <a:rPr lang="en-US" sz="1800" dirty="0"/>
              <a:t> ja </a:t>
            </a:r>
            <a:r>
              <a:rPr lang="en-US" sz="1800" dirty="0" err="1"/>
              <a:t>maatalous</a:t>
            </a:r>
            <a:r>
              <a:rPr lang="en-US" sz="1800" dirty="0"/>
              <a:t> ja </a:t>
            </a:r>
            <a:r>
              <a:rPr lang="en-US" sz="1800" dirty="0" err="1"/>
              <a:t>palvelut</a:t>
            </a:r>
            <a:r>
              <a:rPr lang="en-US" sz="1800" dirty="0"/>
              <a:t> ja </a:t>
            </a:r>
            <a:r>
              <a:rPr lang="en-US" sz="1800" dirty="0" err="1"/>
              <a:t>rakentaminen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Teollisuuden</a:t>
            </a:r>
            <a:r>
              <a:rPr lang="en-US" sz="1800" dirty="0"/>
              <a:t> </a:t>
            </a:r>
            <a:r>
              <a:rPr lang="en-US" sz="1800" dirty="0" err="1"/>
              <a:t>sähkönkulutusta</a:t>
            </a:r>
            <a:r>
              <a:rPr lang="en-US" sz="1800" dirty="0"/>
              <a:t> on </a:t>
            </a:r>
            <a:r>
              <a:rPr lang="en-US" sz="1800" dirty="0" err="1"/>
              <a:t>tarkasteltu</a:t>
            </a:r>
            <a:r>
              <a:rPr lang="en-US" sz="1800" dirty="0"/>
              <a:t> </a:t>
            </a:r>
            <a:r>
              <a:rPr lang="en-US" sz="1800" dirty="0" err="1"/>
              <a:t>erikseen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4E651B-1A0C-4154-B953-5051ABB38F49}"/>
              </a:ext>
            </a:extLst>
          </p:cNvPr>
          <p:cNvSpPr txBox="1"/>
          <p:nvPr/>
        </p:nvSpPr>
        <p:spPr>
          <a:xfrm>
            <a:off x="5436096" y="573325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Joensuu, </a:t>
            </a:r>
            <a:r>
              <a:rPr lang="en-US" sz="1200" dirty="0">
                <a:latin typeface="+mn-lt"/>
              </a:rPr>
              <a:t>CO2-raportti 2022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C1FDF3CD-FB41-4A6C-8EE2-AF2C8F0BB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023459"/>
              </p:ext>
            </p:extLst>
          </p:nvPr>
        </p:nvGraphicFramePr>
        <p:xfrm>
          <a:off x="444500" y="3673996"/>
          <a:ext cx="80899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415350935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60424930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49974763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31124755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28592015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9425463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197655579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56566625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83813514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14947802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71458792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80529040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5243755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5760341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Sähkönkulutus (GWh)</a:t>
                      </a:r>
                    </a:p>
                  </a:txBody>
                  <a:tcPr marL="50800" marR="0"/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0" marR="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73819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Asuminen ja maatalous</a:t>
                      </a:r>
                    </a:p>
                  </a:txBody>
                  <a:tcPr marL="50800" marR="0"/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0" marR="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2419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Palvelut ja rakentaminen</a:t>
                      </a:r>
                    </a:p>
                  </a:txBody>
                  <a:tcPr marL="50800" marR="0"/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0" marR="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 dirty="0"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36868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/>
              <a:t>Sähkönkulutuksen päästöt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456D60-E1CB-4D63-BED9-FDB443C542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1800" dirty="0"/>
              <a:t>Kuluttajien sähkönkulutuksen päästöt laskivat 15 prosenttia vuodesta 2019 vuoteen 2020. Päästöjen laskuun vaikutti sähkön päästökertoimen lasku.</a:t>
            </a:r>
          </a:p>
          <a:p>
            <a:r>
              <a:rPr lang="fi-FI" sz="1800" dirty="0"/>
              <a:t>Sähkönkulutuksen päästöjen laskennassa päästökertoimena on käytetty Suomen keskimääräistä sähkönkulutuksen päästökerrointa.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55193-937C-4AFE-AC48-20B2E656B011}"/>
              </a:ext>
            </a:extLst>
          </p:cNvPr>
          <p:cNvSpPr txBox="1"/>
          <p:nvPr/>
        </p:nvSpPr>
        <p:spPr>
          <a:xfrm>
            <a:off x="5664200" y="5733256"/>
            <a:ext cx="322828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200">
                <a:latin typeface="+mn-lt"/>
              </a:rPr>
              <a:t>Joensuu, </a:t>
            </a:r>
            <a:r>
              <a:rPr lang="en-US" sz="1200" dirty="0">
                <a:latin typeface="+mn-lt"/>
              </a:rPr>
              <a:t>CO2-raportti 2022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565039"/>
              </p:ext>
            </p:extLst>
          </p:nvPr>
        </p:nvGraphicFramePr>
        <p:xfrm>
          <a:off x="4843264" y="930775"/>
          <a:ext cx="3449472" cy="483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/>
              <a:t>Rakennusten lämmitys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F2A1-3A7C-4254-96C3-32C2E4DF5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Suomessa huomattava osa energiankulutuksesta ja kasvihuonekaasupäästöistä aiheutuu rakennusten lämmityksestä. </a:t>
            </a:r>
          </a:p>
          <a:p>
            <a:r>
              <a:rPr lang="fi-FI" sz="1800" dirty="0"/>
              <a:t>Rakennusten lämmityksen päästöihin vaikuttaa vuosittain vaihteleva lämmitystarve.</a:t>
            </a:r>
          </a:p>
          <a:p>
            <a:r>
              <a:rPr lang="fi-FI" sz="1800" dirty="0"/>
              <a:t>Rakennusten lämmityksen päästöt on laskettu sähkölämmitykselle, maalämmölle, kaukolämmölle ja erillislämmitykselle.</a:t>
            </a:r>
          </a:p>
          <a:p>
            <a:pPr marL="0" indent="0">
              <a:buNone/>
            </a:pPr>
            <a:endParaRPr lang="fi-FI" dirty="0"/>
          </a:p>
          <a:p>
            <a:endParaRPr lang="en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Rakennusten lämmityksen päästöt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3E6A8-D414-46CF-A450-648144FF1C8F}"/>
              </a:ext>
            </a:extLst>
          </p:cNvPr>
          <p:cNvSpPr txBox="1"/>
          <p:nvPr/>
        </p:nvSpPr>
        <p:spPr>
          <a:xfrm>
            <a:off x="5580112" y="5733256"/>
            <a:ext cx="329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Joensuu, </a:t>
            </a:r>
            <a:r>
              <a:rPr lang="en-US" sz="1200" dirty="0">
                <a:latin typeface="+mn-lt"/>
              </a:rPr>
              <a:t>CO2-raportti 2022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D2B17179-C866-4F90-8D6C-DF9F470CA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32749"/>
              </p:ext>
            </p:extLst>
          </p:nvPr>
        </p:nvGraphicFramePr>
        <p:xfrm>
          <a:off x="1270000" y="1333500"/>
          <a:ext cx="6731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B37-9D91-4BA8-A7DC-ABEAAFFF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Teollisuus</a:t>
            </a:r>
            <a:r>
              <a:rPr lang="en-US" sz="3600" dirty="0"/>
              <a:t> ja </a:t>
            </a:r>
            <a:r>
              <a:rPr lang="en-US" sz="3600" dirty="0" err="1"/>
              <a:t>työkoneet</a:t>
            </a:r>
            <a:endParaRPr lang="en-FI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A3700-B992-461C-8139-9E4D20AB4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Teollisuuden</a:t>
            </a:r>
            <a:r>
              <a:rPr lang="en-US" sz="2000" dirty="0"/>
              <a:t> </a:t>
            </a:r>
            <a:r>
              <a:rPr lang="en-US" sz="2000" dirty="0" err="1"/>
              <a:t>päästölaskennassa</a:t>
            </a:r>
            <a:r>
              <a:rPr lang="en-US" sz="2000" dirty="0"/>
              <a:t> </a:t>
            </a:r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mukana</a:t>
            </a:r>
            <a:r>
              <a:rPr lang="en-US" sz="2000" dirty="0"/>
              <a:t> </a:t>
            </a:r>
            <a:r>
              <a:rPr lang="en-US" sz="2000" dirty="0" err="1"/>
              <a:t>seuraavat</a:t>
            </a:r>
            <a:r>
              <a:rPr lang="en-US" sz="2000" dirty="0"/>
              <a:t> </a:t>
            </a:r>
            <a:r>
              <a:rPr lang="en-US" sz="2000" dirty="0" err="1"/>
              <a:t>päästölähteet</a:t>
            </a:r>
            <a:r>
              <a:rPr lang="en-US" sz="2000" dirty="0"/>
              <a:t> </a:t>
            </a:r>
            <a:r>
              <a:rPr lang="en-US" sz="2000" dirty="0" err="1"/>
              <a:t>kunnan</a:t>
            </a:r>
            <a:r>
              <a:rPr lang="en-US" sz="2000" dirty="0"/>
              <a:t> </a:t>
            </a:r>
            <a:r>
              <a:rPr lang="en-US" sz="2000" dirty="0" err="1"/>
              <a:t>alueella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Polttoaineen</a:t>
            </a:r>
            <a:r>
              <a:rPr lang="en-US" dirty="0"/>
              <a:t> </a:t>
            </a:r>
            <a:r>
              <a:rPr lang="en-US" dirty="0" err="1"/>
              <a:t>käyttö</a:t>
            </a:r>
            <a:r>
              <a:rPr lang="en-US" dirty="0"/>
              <a:t> (</a:t>
            </a:r>
            <a:r>
              <a:rPr lang="en-US" dirty="0" err="1"/>
              <a:t>teollisuus</a:t>
            </a:r>
            <a:r>
              <a:rPr lang="en-US" dirty="0"/>
              <a:t> ja </a:t>
            </a:r>
            <a:r>
              <a:rPr lang="en-US" dirty="0" err="1"/>
              <a:t>työkoneet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Teollisuuden</a:t>
            </a:r>
            <a:r>
              <a:rPr lang="en-US" dirty="0"/>
              <a:t> </a:t>
            </a:r>
            <a:r>
              <a:rPr lang="en-US" dirty="0" err="1"/>
              <a:t>sähkönkulutus</a:t>
            </a:r>
            <a:endParaRPr lang="en-US" dirty="0"/>
          </a:p>
          <a:p>
            <a:r>
              <a:rPr lang="fi-FI" sz="2000" dirty="0"/>
              <a:t>Teollisuuden sähkönkulutustiedot saatiin Energiateollisuus ry:n tilastosta sekä teollisuuslaitoksille tehdyillä yrityskyselyillä. Teollisuuden sähkönkulutuksen päästöt lasketaan vähentämällä Energiateollisuus ry:n tilastoimasta teollisuuden sähkönkulutuksesta teollisuuden omaan käyttöön tuottama sähkö. Tätä menetelmää käyttämällä teollisuuden sähkönkulutuksen päästöissä otetaan huomioon ainoastaan teollisuuden ostosähkö. Teollisuuden sähkönkulutuksen päästö on laskettu käyttäen valtakunnallista sähkönkulutuksen päästökerrointa. 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328097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E46F-CD1C-49DA-8640-F47E7E13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Teollisuus</a:t>
            </a:r>
            <a:r>
              <a:rPr lang="en-US" sz="3600" dirty="0"/>
              <a:t> ja </a:t>
            </a:r>
            <a:r>
              <a:rPr lang="en-US" sz="3600" dirty="0" err="1"/>
              <a:t>työkoneet</a:t>
            </a:r>
            <a:endParaRPr lang="en-FI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CC895-B9D0-42C7-BB44-5350C6EDB1E8}"/>
              </a:ext>
            </a:extLst>
          </p:cNvPr>
          <p:cNvSpPr txBox="1"/>
          <p:nvPr/>
        </p:nvSpPr>
        <p:spPr>
          <a:xfrm>
            <a:off x="5580112" y="5733256"/>
            <a:ext cx="329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+mn-lt"/>
              </a:rPr>
              <a:t>Joensuu, CO2-raportti 2020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026652"/>
              </p:ext>
            </p:extLst>
          </p:nvPr>
        </p:nvGraphicFramePr>
        <p:xfrm>
          <a:off x="827584" y="1802447"/>
          <a:ext cx="7488832" cy="3714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813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94DE4-D566-477E-A1DA-F16D9018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Teollisuus</a:t>
            </a:r>
            <a:r>
              <a:rPr lang="en-US" sz="3600" dirty="0"/>
              <a:t> ja </a:t>
            </a:r>
            <a:r>
              <a:rPr lang="en-US" sz="3600" dirty="0" err="1"/>
              <a:t>työkoneet</a:t>
            </a:r>
            <a:endParaRPr lang="en-FI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B7842-2C3B-4CC8-BA6D-514A2F8C8A1F}"/>
              </a:ext>
            </a:extLst>
          </p:cNvPr>
          <p:cNvSpPr txBox="1"/>
          <p:nvPr/>
        </p:nvSpPr>
        <p:spPr>
          <a:xfrm>
            <a:off x="5580112" y="5733256"/>
            <a:ext cx="329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+mn-lt"/>
              </a:rPr>
              <a:t>Joensuu, CO2-raportti 2020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00000000-0008-0000-09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575326"/>
              </p:ext>
            </p:extLst>
          </p:nvPr>
        </p:nvGraphicFramePr>
        <p:xfrm>
          <a:off x="755576" y="1610042"/>
          <a:ext cx="7632848" cy="390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846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86F1C408708C4E92692FC4E533104D" ma:contentTypeVersion="6" ma:contentTypeDescription="Create a new document." ma:contentTypeScope="" ma:versionID="ed04992d8316047b3c1db21674b55e6f">
  <xsd:schema xmlns:xsd="http://www.w3.org/2001/XMLSchema" xmlns:xs="http://www.w3.org/2001/XMLSchema" xmlns:p="http://schemas.microsoft.com/office/2006/metadata/properties" xmlns:ns2="066a81b2-afe2-4f63-8d3d-09643c51a545" targetNamespace="http://schemas.microsoft.com/office/2006/metadata/properties" ma:root="true" ma:fieldsID="c6a007fbb271ab407b0222d9a4b461f0" ns2:_="">
    <xsd:import namespace="066a81b2-afe2-4f63-8d3d-09643c51a5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a81b2-afe2-4f63-8d3d-09643c51a5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4E9971-C316-42E2-802C-B34878563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a81b2-afe2-4f63-8d3d-09643c51a5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66E6D8-2486-4AC5-B17B-D81C56086AD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EA02C2-F7F2-4EE5-89A7-F6F9577A99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736</Words>
  <Application>Microsoft Office PowerPoint</Application>
  <PresentationFormat>Näytössä katseltava diaesitys (4:3)</PresentationFormat>
  <Paragraphs>155</Paragraphs>
  <Slides>25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 JOENSUUN KASVIHUONE-KAASUPÄÄSTÖT 2007, 2009–2020 ENNAKKOTIETO VUODELTA 2021</vt:lpstr>
      <vt:lpstr>Esityksen sisältö</vt:lpstr>
      <vt:lpstr>Sähkönkulutus</vt:lpstr>
      <vt:lpstr>Sähkönkulutuksen päästöt </vt:lpstr>
      <vt:lpstr>Rakennusten lämmitys</vt:lpstr>
      <vt:lpstr>Rakennusten lämmityksen päästöt</vt:lpstr>
      <vt:lpstr>Teollisuus ja työkoneet</vt:lpstr>
      <vt:lpstr>Teollisuus ja työkoneet</vt:lpstr>
      <vt:lpstr>Teollisuus ja työkoneet</vt:lpstr>
      <vt:lpstr>Tieliikenne</vt:lpstr>
      <vt:lpstr>Tieliikenteen päästöt</vt:lpstr>
      <vt:lpstr>Maatalous</vt:lpstr>
      <vt:lpstr>Maatalouden päästöjen jakautuminen</vt:lpstr>
      <vt:lpstr>Maatalouden päästöt</vt:lpstr>
      <vt:lpstr>Jätehuolto</vt:lpstr>
      <vt:lpstr>Jätehuollon päästöt</vt:lpstr>
      <vt:lpstr>Yhteenveto</vt:lpstr>
      <vt:lpstr>Päästöjen jakautuminen eri sektoreille</vt:lpstr>
      <vt:lpstr>Päästöjen kehitys sektoreittain</vt:lpstr>
      <vt:lpstr>Päästöjen kehitys ilman teollisuutta</vt:lpstr>
      <vt:lpstr>Kuntien väliset vertailut</vt:lpstr>
      <vt:lpstr>Saman kokoluokan kunnat</vt:lpstr>
      <vt:lpstr>Asukaskohtaisten päästöjen vertailu</vt:lpstr>
      <vt:lpstr>Kokonaispäästöjen vertailu</vt:lpstr>
      <vt:lpstr>Kiitos mielenkiinnosta!</vt:lpstr>
    </vt:vector>
  </TitlesOfParts>
  <Company>AC-mainos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</dc:creator>
  <cp:lastModifiedBy>Emma Liljeström</cp:lastModifiedBy>
  <cp:revision>809</cp:revision>
  <dcterms:created xsi:type="dcterms:W3CDTF">2012-01-31T11:24:38Z</dcterms:created>
  <dcterms:modified xsi:type="dcterms:W3CDTF">2022-04-06T08:25:46Z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0x010100A086F1C408708C4E92692FC4E533104D</vt:lpwstr>
  </property>
</Properties>
</file>